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wav" ContentType="audio/wav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7"/>
  </p:notesMasterIdLst>
  <p:sldIdLst>
    <p:sldId id="266" r:id="rId2"/>
    <p:sldId id="258" r:id="rId3"/>
    <p:sldId id="268" r:id="rId4"/>
    <p:sldId id="259" r:id="rId5"/>
    <p:sldId id="261" r:id="rId6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99FF"/>
    <a:srgbClr val="33CCFF"/>
    <a:srgbClr val="333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672" autoAdjust="0"/>
    <p:restoredTop sz="94660"/>
  </p:normalViewPr>
  <p:slideViewPr>
    <p:cSldViewPr snapToObjects="1">
      <p:cViewPr varScale="1">
        <p:scale>
          <a:sx n="105" d="100"/>
          <a:sy n="105" d="100"/>
        </p:scale>
        <p:origin x="1482" y="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34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audio1.wav>
</file>

<file path=ppt/media/audio2.wav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1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97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97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97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871234F5-6CEE-4E2C-9BE0-00706E72224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640038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B7D2480F-F4E3-468B-BC1E-FD269955143E}" type="slidenum">
              <a:rPr lang="en-US" sz="1200" smtClean="0"/>
              <a:pPr eaLnBrk="1" hangingPunct="1"/>
              <a:t>1</a:t>
            </a:fld>
            <a:endParaRPr lang="en-US" sz="1200"/>
          </a:p>
        </p:txBody>
      </p:sp>
      <p:sp>
        <p:nvSpPr>
          <p:cNvPr id="81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6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r>
              <a:rPr lang="en-US"/>
              <a:t>Title Slide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A91939-F858-40EF-BA34-9355B5D2E7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938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42DF84-2473-45E8-A56B-90968287572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2874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7843DD-FCEE-4BBF-81A9-D83B80839C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20236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8FD3C8-2D2B-4327-98C9-11CE4BE4F8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33631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D6960F-1B14-45BF-9227-1768586038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27541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8FC459-2C6D-4CFD-8070-E013FF711E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77267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1386E1-0C88-476C-A210-50846D6C437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62439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540235-0CA6-49A0-A253-C9D53AE7A94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36137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C9F818-50FC-4FD7-ABD9-016C600EDCC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7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1EFC50-F6BF-4FF7-AFF2-EFA3AA0F2B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08729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E13BB6-2ADB-4E07-A82B-08DE74E39FC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60823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00FF99"/>
            </a:gs>
            <a:gs pos="100000">
              <a:srgbClr val="66FF33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765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449F174C-890E-4B7D-A1C0-98429C2D9DE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pPr eaLnBrk="1" hangingPunct="1"/>
            <a:r>
              <a:rPr lang="en-US"/>
              <a:t>COMPUTER EDUCATION INSTITUTE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/>
              <a:t>We meet all of your </a:t>
            </a:r>
          </a:p>
          <a:p>
            <a:pPr eaLnBrk="1" hangingPunct="1"/>
            <a:r>
              <a:rPr lang="en-US"/>
              <a:t>training needs...</a:t>
            </a:r>
          </a:p>
        </p:txBody>
      </p:sp>
    </p:spTree>
  </p:cSld>
  <p:clrMapOvr>
    <a:masterClrMapping/>
  </p:clrMapOvr>
  <p:transition spd="med" advClick="0" advTm="4427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286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drumroll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2" presetID="15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19" presetID="15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74" grpId="0" autoUpdateAnimBg="0"/>
      <p:bldP spid="28675" grpId="0" build="p" autoUpdateAnimBg="0" advAuto="100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Training Services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/>
              <a:t>Hands-on Training</a:t>
            </a:r>
          </a:p>
          <a:p>
            <a:pPr lvl="1" eaLnBrk="1" hangingPunct="1"/>
            <a:r>
              <a:rPr lang="en-US"/>
              <a:t>CEI Developed Exercises</a:t>
            </a:r>
          </a:p>
          <a:p>
            <a:pPr eaLnBrk="1" hangingPunct="1"/>
            <a:r>
              <a:rPr lang="en-US"/>
              <a:t>State-of-the-Art Classroom Environment</a:t>
            </a:r>
          </a:p>
          <a:p>
            <a:pPr eaLnBrk="1" hangingPunct="1"/>
            <a:r>
              <a:rPr lang="en-US"/>
              <a:t>Flexible Training Hours</a:t>
            </a:r>
          </a:p>
          <a:p>
            <a:pPr eaLnBrk="1" hangingPunct="1"/>
            <a:r>
              <a:rPr lang="en-US"/>
              <a:t>Customized Classes</a:t>
            </a:r>
          </a:p>
          <a:p>
            <a:pPr lvl="1" eaLnBrk="1" hangingPunct="1"/>
            <a:r>
              <a:rPr lang="en-US"/>
              <a:t>Tailored for your needs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Hands-on Instruction in: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/>
              <a:t>Operating Systems</a:t>
            </a:r>
          </a:p>
          <a:p>
            <a:pPr eaLnBrk="1" hangingPunct="1"/>
            <a:r>
              <a:rPr lang="en-US"/>
              <a:t>Word Processors</a:t>
            </a:r>
          </a:p>
          <a:p>
            <a:pPr eaLnBrk="1" hangingPunct="1"/>
            <a:r>
              <a:rPr lang="en-US"/>
              <a:t>Spreadsheets</a:t>
            </a:r>
          </a:p>
          <a:p>
            <a:pPr eaLnBrk="1" hangingPunct="1"/>
            <a:r>
              <a:rPr lang="en-US"/>
              <a:t>Databases</a:t>
            </a:r>
          </a:p>
          <a:p>
            <a:pPr eaLnBrk="1" hangingPunct="1"/>
            <a:r>
              <a:rPr lang="en-US"/>
              <a:t>Graphics</a:t>
            </a:r>
          </a:p>
          <a:p>
            <a:pPr eaLnBrk="1" hangingPunct="1"/>
            <a:r>
              <a:rPr lang="en-US"/>
              <a:t>Desktop Publishing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Some of the classes offered…</a:t>
            </a:r>
          </a:p>
        </p:txBody>
      </p:sp>
      <p:sp>
        <p:nvSpPr>
          <p:cNvPr id="5123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1981200"/>
            <a:ext cx="3814763" cy="4114800"/>
          </a:xfrm>
        </p:spPr>
        <p:txBody>
          <a:bodyPr/>
          <a:lstStyle/>
          <a:p>
            <a:pPr eaLnBrk="1" hangingPunct="1"/>
            <a:r>
              <a:rPr lang="en-US"/>
              <a:t>Word Processing</a:t>
            </a:r>
          </a:p>
          <a:p>
            <a:pPr lvl="1" eaLnBrk="1" hangingPunct="1"/>
            <a:r>
              <a:rPr lang="en-US"/>
              <a:t>Microsoft Word</a:t>
            </a:r>
          </a:p>
          <a:p>
            <a:pPr lvl="1" eaLnBrk="1" hangingPunct="1"/>
            <a:r>
              <a:rPr lang="en-US"/>
              <a:t>Corel WordPerfect</a:t>
            </a:r>
          </a:p>
          <a:p>
            <a:pPr lvl="1" eaLnBrk="1" hangingPunct="1"/>
            <a:endParaRPr lang="en-US"/>
          </a:p>
          <a:p>
            <a:pPr eaLnBrk="1" hangingPunct="1"/>
            <a:r>
              <a:rPr lang="en-US"/>
              <a:t>Spreadsheets</a:t>
            </a:r>
          </a:p>
          <a:p>
            <a:pPr lvl="1" eaLnBrk="1" hangingPunct="1"/>
            <a:r>
              <a:rPr lang="en-US"/>
              <a:t>Microsoft Excel</a:t>
            </a:r>
          </a:p>
          <a:p>
            <a:pPr lvl="1" eaLnBrk="1" hangingPunct="1"/>
            <a:r>
              <a:rPr lang="en-US"/>
              <a:t>Lotus 1-2-3</a:t>
            </a:r>
          </a:p>
        </p:txBody>
      </p:sp>
      <p:sp>
        <p:nvSpPr>
          <p:cNvPr id="5124" name="Rectangle 6"/>
          <p:cNvSpPr>
            <a:spLocks noGrp="1" noChangeArrowheads="1"/>
          </p:cNvSpPr>
          <p:nvPr>
            <p:ph type="body" sz="half" idx="2"/>
          </p:nvPr>
        </p:nvSpPr>
        <p:spPr>
          <a:xfrm>
            <a:off x="4643438" y="1981200"/>
            <a:ext cx="3814762" cy="4114800"/>
          </a:xfrm>
        </p:spPr>
        <p:txBody>
          <a:bodyPr/>
          <a:lstStyle/>
          <a:p>
            <a:pPr eaLnBrk="1" hangingPunct="1"/>
            <a:r>
              <a:rPr lang="en-US"/>
              <a:t>Database &amp; Graphics</a:t>
            </a:r>
          </a:p>
          <a:p>
            <a:pPr lvl="1" eaLnBrk="1" hangingPunct="1"/>
            <a:r>
              <a:rPr lang="en-US"/>
              <a:t>Microsoft Access</a:t>
            </a:r>
          </a:p>
          <a:p>
            <a:pPr lvl="1" eaLnBrk="1" hangingPunct="1"/>
            <a:r>
              <a:rPr lang="en-US"/>
              <a:t>Paradox</a:t>
            </a:r>
          </a:p>
          <a:p>
            <a:pPr lvl="1" eaLnBrk="1" hangingPunct="1"/>
            <a:r>
              <a:rPr lang="en-US"/>
              <a:t>Microsoft PowerPoint</a:t>
            </a:r>
          </a:p>
          <a:p>
            <a:pPr lvl="1" eaLnBrk="1" hangingPunct="1"/>
            <a:r>
              <a:rPr lang="en-US"/>
              <a:t>Corel Presentation</a:t>
            </a:r>
          </a:p>
          <a:p>
            <a:pPr lvl="1" eaLnBrk="1" hangingPunct="1"/>
            <a:r>
              <a:rPr lang="en-US"/>
              <a:t>Corel Draw!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9" name="AutoShape 9"/>
          <p:cNvSpPr>
            <a:spLocks noChangeArrowheads="1"/>
          </p:cNvSpPr>
          <p:nvPr/>
        </p:nvSpPr>
        <p:spPr bwMode="auto">
          <a:xfrm>
            <a:off x="5883275" y="2057400"/>
            <a:ext cx="2895600" cy="1524000"/>
          </a:xfrm>
          <a:prstGeom prst="wedgeEllipseCallout">
            <a:avLst>
              <a:gd name="adj1" fmla="val -51370"/>
              <a:gd name="adj2" fmla="val 58750"/>
            </a:avLst>
          </a:prstGeom>
          <a:gradFill rotWithShape="1">
            <a:gsLst>
              <a:gs pos="0">
                <a:srgbClr val="33CCFF"/>
              </a:gs>
              <a:gs pos="100000">
                <a:schemeClr val="bg1"/>
              </a:gs>
            </a:gsLst>
            <a:lin ang="5400000" scaled="1"/>
          </a:gradFill>
          <a:ln w="9525">
            <a:solidFill>
              <a:srgbClr val="33CC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algn="ctr"/>
            <a:r>
              <a:rPr lang="en-US" sz="1800">
                <a:latin typeface="Arial" charset="0"/>
              </a:rPr>
              <a:t>Call when you have a question or a problem</a:t>
            </a:r>
          </a:p>
        </p:txBody>
      </p:sp>
      <p:pic>
        <p:nvPicPr>
          <p:cNvPr id="10252" name="Picture 12" descr="MPj04000350000[1]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20738" y="2819400"/>
            <a:ext cx="4852987" cy="3233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Rectangle 1"/>
          <p:cNvSpPr/>
          <p:nvPr/>
        </p:nvSpPr>
        <p:spPr>
          <a:xfrm>
            <a:off x="349353" y="614065"/>
            <a:ext cx="8429521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/>
            <a:r>
              <a:rPr lang="en-US" sz="5400" b="1" cap="none" spc="0" dirty="0">
                <a:ln w="11430"/>
                <a:gradFill>
                  <a:gsLst>
                    <a:gs pos="0">
                      <a:schemeClr val="accent6">
                        <a:tint val="90000"/>
                        <a:satMod val="120000"/>
                      </a:schemeClr>
                    </a:gs>
                    <a:gs pos="25000">
                      <a:schemeClr val="accent6">
                        <a:tint val="93000"/>
                        <a:satMod val="120000"/>
                      </a:schemeClr>
                    </a:gs>
                    <a:gs pos="50000">
                      <a:schemeClr val="accent6">
                        <a:shade val="89000"/>
                        <a:satMod val="110000"/>
                      </a:schemeClr>
                    </a:gs>
                    <a:gs pos="75000">
                      <a:schemeClr val="accent6">
                        <a:tint val="93000"/>
                        <a:satMod val="120000"/>
                      </a:schemeClr>
                    </a:gs>
                    <a:gs pos="100000">
                      <a:schemeClr val="accent6">
                        <a:tint val="90000"/>
                        <a:satMod val="120000"/>
                      </a:schemeClr>
                    </a:gs>
                  </a:gsLst>
                  <a:lin ang="5400000"/>
                </a:gradFill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</a:rPr>
              <a:t>Telephone Support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2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2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15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0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9" grpId="0" animBg="1" autoUpdateAnimBg="0"/>
    </p:bldLst>
  </p:timing>
</p:sld>
</file>

<file path=ppt/theme/theme1.xml><?xml version="1.0" encoding="utf-8"?>
<a:theme xmlns:a="http://schemas.openxmlformats.org/drawingml/2006/main" name="dahl">
  <a:themeElements>
    <a:clrScheme name="dahl 8">
      <a:dk1>
        <a:srgbClr val="0000FF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DA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ah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ahl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ahl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hl 8">
        <a:dk1>
          <a:srgbClr val="0000FF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DA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</Template>
  <TotalTime>217</TotalTime>
  <Words>87</Words>
  <Application>Microsoft Office PowerPoint</Application>
  <PresentationFormat>On-screen Show (4:3)</PresentationFormat>
  <Paragraphs>35</Paragraphs>
  <Slides>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Arial</vt:lpstr>
      <vt:lpstr>Times New Roman</vt:lpstr>
      <vt:lpstr>dahl</vt:lpstr>
      <vt:lpstr>COMPUTER EDUCATION INSTITUTE</vt:lpstr>
      <vt:lpstr>Training Services</vt:lpstr>
      <vt:lpstr>Hands-on Instruction in:</vt:lpstr>
      <vt:lpstr>Some of the classes offered…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Training Services</dc:title>
  <dc:creator>Preferred Customer</dc:creator>
  <cp:lastModifiedBy>Chris Turner</cp:lastModifiedBy>
  <cp:revision>10</cp:revision>
  <dcterms:created xsi:type="dcterms:W3CDTF">2005-03-23T20:27:58Z</dcterms:created>
  <dcterms:modified xsi:type="dcterms:W3CDTF">2021-10-22T15:08:29Z</dcterms:modified>
</cp:coreProperties>
</file>

<file path=docProps/thumbnail.jpeg>
</file>