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80" r:id="rId1"/>
  </p:sldMasterIdLst>
  <p:notesMasterIdLst>
    <p:notesMasterId r:id="rId15"/>
  </p:notesMasterIdLst>
  <p:sldIdLst>
    <p:sldId id="271" r:id="rId2"/>
    <p:sldId id="288" r:id="rId3"/>
    <p:sldId id="284" r:id="rId4"/>
    <p:sldId id="285" r:id="rId5"/>
    <p:sldId id="269" r:id="rId6"/>
    <p:sldId id="280" r:id="rId7"/>
    <p:sldId id="286" r:id="rId8"/>
    <p:sldId id="287" r:id="rId9"/>
    <p:sldId id="270" r:id="rId10"/>
    <p:sldId id="275" r:id="rId11"/>
    <p:sldId id="277" r:id="rId12"/>
    <p:sldId id="278" r:id="rId13"/>
    <p:sldId id="2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EBD"/>
    <a:srgbClr val="3E5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8" autoAdjust="0"/>
    <p:restoredTop sz="94389" autoAdjust="0"/>
  </p:normalViewPr>
  <p:slideViewPr>
    <p:cSldViewPr>
      <p:cViewPr varScale="1">
        <p:scale>
          <a:sx n="64" d="100"/>
          <a:sy n="64" d="100"/>
        </p:scale>
        <p:origin x="66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1629" y="-12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5F1DF-52A0-4C00-A01D-2265E5976A24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992BA-0CC0-47AD-A659-2F002E9231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23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7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54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809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11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92BA-0CC0-47AD-A659-2F002E9231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4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821971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84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731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1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832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6762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06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871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4960138"/>
            <a:ext cx="4064000" cy="1364462"/>
          </a:xfrm>
        </p:spPr>
        <p:txBody>
          <a:bodyPr anchor="ctr">
            <a:noAutofit/>
          </a:bodyPr>
          <a:lstStyle>
            <a:lvl1pPr algn="ctr">
              <a:defRPr sz="5500" i="1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165600" y="52578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98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23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39598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669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743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07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7616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28949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18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B2F96A1-855C-4BB1-9514-DB1F7CEF0588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5A400EA-0B93-475D-9AA7-827EDF5047D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09966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582" r:id="rId2"/>
    <p:sldLayoutId id="2147484583" r:id="rId3"/>
    <p:sldLayoutId id="2147484584" r:id="rId4"/>
    <p:sldLayoutId id="2147484585" r:id="rId5"/>
    <p:sldLayoutId id="2147484586" r:id="rId6"/>
    <p:sldLayoutId id="2147484587" r:id="rId7"/>
    <p:sldLayoutId id="2147484588" r:id="rId8"/>
    <p:sldLayoutId id="2147484589" r:id="rId9"/>
    <p:sldLayoutId id="2147484590" r:id="rId10"/>
    <p:sldLayoutId id="2147484591" r:id="rId11"/>
    <p:sldLayoutId id="2147484087" r:id="rId12"/>
    <p:sldLayoutId id="2147483961" r:id="rId13"/>
    <p:sldLayoutId id="2147483962" r:id="rId14"/>
    <p:sldLayoutId id="2147483963" r:id="rId15"/>
    <p:sldLayoutId id="2147483964" r:id="rId16"/>
    <p:sldLayoutId id="21474839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mailto:info@shelbyfieldrescue.com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Shelbyfield Animal Rescue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Adoptable Pets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150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LoafEE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Siamese		Female</a:t>
            </a:r>
          </a:p>
          <a:p>
            <a:r>
              <a:rPr lang="en-US" dirty="0"/>
              <a:t>4 yrs. old		8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Watching TV</a:t>
            </a:r>
          </a:p>
          <a:p>
            <a:r>
              <a:rPr lang="en-US" b="1" dirty="0"/>
              <a:t>Dislikes:</a:t>
            </a:r>
            <a:r>
              <a:rPr lang="en-US" dirty="0"/>
              <a:t> Sharing the remote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2" r="14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3540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Arbuckle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Orange tabby	Male</a:t>
            </a:r>
          </a:p>
          <a:p>
            <a:r>
              <a:rPr lang="en-US" dirty="0"/>
              <a:t>2 yrs. old		10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Lasagna</a:t>
            </a:r>
          </a:p>
          <a:p>
            <a:r>
              <a:rPr lang="en-US" b="1" dirty="0"/>
              <a:t>Dislikes:</a:t>
            </a:r>
            <a:r>
              <a:rPr lang="en-US" dirty="0"/>
              <a:t> Mondays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r="24401"/>
          <a:stretch/>
        </p:blipFill>
        <p:spPr/>
      </p:pic>
    </p:spTree>
    <p:extLst>
      <p:ext uri="{BB962C8B-B14F-4D97-AF65-F5344CB8AC3E}">
        <p14:creationId xmlns:p14="http://schemas.microsoft.com/office/powerpoint/2010/main" val="1184461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Guinea pig		Female</a:t>
            </a:r>
          </a:p>
          <a:p>
            <a:r>
              <a:rPr lang="en-US" dirty="0"/>
              <a:t>1.5 yrs. old		2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Math</a:t>
            </a:r>
          </a:p>
          <a:p>
            <a:r>
              <a:rPr lang="en-US" b="1" dirty="0"/>
              <a:t>Dislikes:</a:t>
            </a:r>
            <a:r>
              <a:rPr lang="en-US" dirty="0"/>
              <a:t> Sports</a:t>
            </a:r>
          </a:p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2" r="10634"/>
          <a:stretch/>
        </p:blipFill>
        <p:spPr/>
      </p:pic>
    </p:spTree>
    <p:extLst>
      <p:ext uri="{BB962C8B-B14F-4D97-AF65-F5344CB8AC3E}">
        <p14:creationId xmlns:p14="http://schemas.microsoft.com/office/powerpoint/2010/main" val="3542528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Shelbyfield Animal Rescue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info@shelbyfieldrescue.com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321-555-3746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Shelter Hours</a:t>
            </a:r>
          </a:p>
          <a:p>
            <a:r>
              <a:rPr lang="en-US" dirty="0"/>
              <a:t>Monday – Saturday</a:t>
            </a:r>
          </a:p>
          <a:p>
            <a:r>
              <a:rPr lang="en-US" dirty="0"/>
              <a:t>10:00 AM – 6:00 PM</a:t>
            </a:r>
            <a:endParaRPr lang="en-US" i="1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5" b="11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8362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Our Mission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…to rescue, rehabilitate, and re-home stray or unwanted pets. </a:t>
            </a:r>
          </a:p>
          <a:p>
            <a:pPr marL="0" indent="0">
              <a:buNone/>
            </a:pPr>
            <a:r>
              <a:rPr lang="en-US" dirty="0"/>
              <a:t>The volunteers of Shelbyfield Animal Rescue are dedicated to helping animals in need and finding </a:t>
            </a:r>
            <a:r>
              <a:rPr lang="en-US" i="1" dirty="0"/>
              <a:t>you</a:t>
            </a:r>
            <a:r>
              <a:rPr lang="en-US" dirty="0"/>
              <a:t> the perfect pet for your home, and finding the pet the PERFECT home.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08" r="46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0630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Pet owners experience benefits such as:</a:t>
            </a:r>
          </a:p>
          <a:p>
            <a:pPr marL="0" indent="0">
              <a:buNone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Friendship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Social opportunities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Exercise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Stress relief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/>
              <a:t>Lower blood pressure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8" b="3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572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Pogo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Lab mix		Female</a:t>
            </a:r>
          </a:p>
          <a:p>
            <a:r>
              <a:rPr lang="en-US" dirty="0"/>
              <a:t>6 mos. old		19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Long walks on the beach</a:t>
            </a:r>
          </a:p>
          <a:p>
            <a:r>
              <a:rPr lang="en-US" b="1" dirty="0"/>
              <a:t>Dislikes:</a:t>
            </a:r>
            <a:r>
              <a:rPr lang="en-US" dirty="0"/>
              <a:t> Drama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52" r="14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396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Warm and Fuzzy Inside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Benefits of Pet Ownership</a:t>
            </a:r>
          </a:p>
        </p:txBody>
      </p:sp>
    </p:spTree>
    <p:extLst>
      <p:ext uri="{BB962C8B-B14F-4D97-AF65-F5344CB8AC3E}">
        <p14:creationId xmlns:p14="http://schemas.microsoft.com/office/powerpoint/2010/main" val="140387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Man’s Best Friend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Adoptable Dogs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853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Flapjack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Whippet		Male</a:t>
            </a:r>
          </a:p>
          <a:p>
            <a:r>
              <a:rPr lang="en-US" dirty="0"/>
              <a:t>9 mos. old		23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Literature, philosophy</a:t>
            </a:r>
          </a:p>
          <a:p>
            <a:r>
              <a:rPr lang="en-US" b="1" dirty="0"/>
              <a:t>Dislikes:</a:t>
            </a:r>
            <a:r>
              <a:rPr lang="en-US" dirty="0"/>
              <a:t> Misspelled words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6" r="10750"/>
          <a:stretch/>
        </p:blipFill>
        <p:spPr/>
      </p:pic>
    </p:spTree>
    <p:extLst>
      <p:ext uri="{BB962C8B-B14F-4D97-AF65-F5344CB8AC3E}">
        <p14:creationId xmlns:p14="http://schemas.microsoft.com/office/powerpoint/2010/main" val="3307374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Mr. Wilson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Pug		Male</a:t>
            </a:r>
          </a:p>
          <a:p>
            <a:r>
              <a:rPr lang="en-US" dirty="0"/>
              <a:t>6 yrs. old		21 lbs.</a:t>
            </a:r>
          </a:p>
          <a:p>
            <a:endParaRPr lang="en-US" b="1" dirty="0"/>
          </a:p>
          <a:p>
            <a:r>
              <a:rPr lang="en-US" b="1" dirty="0"/>
              <a:t>Likes:</a:t>
            </a:r>
            <a:r>
              <a:rPr lang="en-US" dirty="0"/>
              <a:t> Plaid</a:t>
            </a:r>
          </a:p>
          <a:p>
            <a:r>
              <a:rPr lang="en-US" b="1" dirty="0"/>
              <a:t>Dislikes:</a:t>
            </a:r>
            <a:r>
              <a:rPr lang="en-US" dirty="0"/>
              <a:t> The outdoors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88" r="141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238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Little Things in Life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Cats and Other Small Pets</a:t>
            </a:r>
          </a:p>
        </p:txBody>
      </p:sp>
    </p:spTree>
    <p:extLst>
      <p:ext uri="{BB962C8B-B14F-4D97-AF65-F5344CB8AC3E}">
        <p14:creationId xmlns:p14="http://schemas.microsoft.com/office/powerpoint/2010/main" val="40879028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Headlines</Template>
  <TotalTime>4715</TotalTime>
  <Words>138</Words>
  <Application>Microsoft Office PowerPoint</Application>
  <PresentationFormat>Widescreen</PresentationFormat>
  <Paragraphs>68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Gill Sans MT</vt:lpstr>
      <vt:lpstr>Impact</vt:lpstr>
      <vt:lpstr>Badge</vt:lpstr>
      <vt:lpstr>Shelbyfield Animal Rescue</vt:lpstr>
      <vt:lpstr>Our Mission</vt:lpstr>
      <vt:lpstr>Did you Know?</vt:lpstr>
      <vt:lpstr>Pogo</vt:lpstr>
      <vt:lpstr>All Warm and Fuzzy Inside</vt:lpstr>
      <vt:lpstr>Man’s Best Friend</vt:lpstr>
      <vt:lpstr>Flapjack</vt:lpstr>
      <vt:lpstr>Mr. Wilson</vt:lpstr>
      <vt:lpstr>The Little Things in Life</vt:lpstr>
      <vt:lpstr>LoafEE</vt:lpstr>
      <vt:lpstr>Arbuckle</vt:lpstr>
      <vt:lpstr>Egg</vt:lpstr>
      <vt:lpstr>Contact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B. Nemec</dc:creator>
  <cp:lastModifiedBy>Chris Turner</cp:lastModifiedBy>
  <cp:revision>93</cp:revision>
  <dcterms:created xsi:type="dcterms:W3CDTF">2010-11-17T19:53:29Z</dcterms:created>
  <dcterms:modified xsi:type="dcterms:W3CDTF">2019-05-01T17:36:31Z</dcterms:modified>
</cp:coreProperties>
</file>