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731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7" r:id="rId6"/>
    <p:sldId id="266" r:id="rId7"/>
    <p:sldId id="268" r:id="rId8"/>
    <p:sldId id="260" r:id="rId9"/>
    <p:sldId id="264" r:id="rId10"/>
  </p:sldIdLst>
  <p:sldSz cx="9144000" cy="6858000" type="screen4x3"/>
  <p:notesSz cx="6934200" cy="92329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ootlight MT Light" panose="0204060206030A020304" pitchFamily="18" charset="0"/>
      <p:regular r:id="rId17"/>
    </p:embeddedFont>
    <p:embeddedFont>
      <p:font typeface="Trebuchet MS" panose="020B0603020202020204" pitchFamily="34" charset="0"/>
      <p:regular r:id="rId18"/>
      <p:bold r:id="rId19"/>
      <p:italic r:id="rId20"/>
      <p:boldItalic r:id="rId21"/>
    </p:embeddedFont>
    <p:embeddedFont>
      <p:font typeface="Wingdings 3" panose="05040102010807070707" pitchFamily="18" charset="2"/>
      <p:regular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8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FF99"/>
    <a:srgbClr val="800080"/>
    <a:srgbClr val="CC00FF"/>
    <a:srgbClr val="000000"/>
    <a:srgbClr val="003399"/>
    <a:srgbClr val="0033CC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98" autoAdjust="0"/>
  </p:normalViewPr>
  <p:slideViewPr>
    <p:cSldViewPr>
      <p:cViewPr varScale="1">
        <p:scale>
          <a:sx n="105" d="100"/>
          <a:sy n="105" d="100"/>
        </p:scale>
        <p:origin x="171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33" d="100"/>
          <a:sy n="33" d="100"/>
        </p:scale>
        <p:origin x="-1085" y="216"/>
      </p:cViewPr>
      <p:guideLst>
        <p:guide orient="horz" pos="2908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0938"/>
            <a:ext cx="300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70938"/>
            <a:ext cx="3005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fld id="{921E8A45-872D-43D1-BB06-E013EF34E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86263"/>
            <a:ext cx="5086350" cy="41544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0938"/>
            <a:ext cx="3005138" cy="4619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70938"/>
            <a:ext cx="3005137" cy="4619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/>
            </a:lvl1pPr>
          </a:lstStyle>
          <a:p>
            <a:pPr>
              <a:defRPr/>
            </a:pPr>
            <a:fld id="{36F815F3-1C3D-4D01-B051-9AFF7EAC5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F55C40-BC1A-4847-A366-602978E68CFA}" type="slidenum">
              <a:rPr lang="en-US"/>
              <a:pPr/>
              <a:t>1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Title Slide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2153AA-9AD9-4D1B-9571-4309BF639241}" type="slidenum">
              <a:rPr lang="en-US"/>
              <a:pPr/>
              <a:t>2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Bulleted List Slide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D856D3-EF1A-44F2-A2C9-451B7197D177}" type="slidenum">
              <a:rPr lang="en-US"/>
              <a:pPr/>
              <a:t>3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Bulleted List Slide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3F1F73-AA16-40DF-9DE2-B67954E5EBDF}" type="slidenum">
              <a:rPr lang="en-US"/>
              <a:pPr/>
              <a:t>4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2 Column Text Slide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518601-6887-453B-A852-368C9E109F04}" type="slidenum">
              <a:rPr lang="en-US"/>
              <a:pPr/>
              <a:t>8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Blank Slide – Rectangles/AutoShapes, using CTRL+D to duplicate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6ED3C4-B21F-4A9D-AD32-5A5EA17CA5CC}" type="slidenum">
              <a:rPr lang="en-US"/>
              <a:pPr/>
              <a:t>9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/>
              <a:t>Blank Slide – 2 Text Boxes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6C0F74-F0A7-4C01-9BF4-25AB3FDC6FC6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9505E-8624-48F1-B7B2-BD1C18CA9029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479156"/>
      </p:ext>
    </p:extLst>
  </p:cSld>
  <p:clrMapOvr>
    <a:masterClrMapping/>
  </p:clrMapOvr>
  <p:transition spd="med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6E4DC-14AF-4943-955D-6A0CFEA75EEE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BEE9B-38CC-4071-BE99-71648F9FBD85}" type="slidenum">
              <a:rPr lang="en-US" smtClean="0"/>
              <a:pPr>
                <a:defRPr/>
              </a:pPr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416564184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6E4DC-14AF-4943-955D-6A0CFEA75EEE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BEE9B-38CC-4071-BE99-71648F9FBD85}" type="slidenum">
              <a:rPr lang="en-US" smtClean="0"/>
              <a:pPr>
                <a:defRPr/>
              </a:pPr>
              <a:t>‹#›</a:t>
            </a:fld>
            <a:endParaRPr lang="en-US" sz="140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2579521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6E4DC-14AF-4943-955D-6A0CFEA75EEE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BEE9B-38CC-4071-BE99-71648F9FBD85}" type="slidenum">
              <a:rPr lang="en-US" smtClean="0"/>
              <a:pPr>
                <a:defRPr/>
              </a:pPr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960536945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6E4DC-14AF-4943-955D-6A0CFEA75EEE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BEE9B-38CC-4071-BE99-71648F9FBD85}" type="slidenum">
              <a:rPr lang="en-US" smtClean="0"/>
              <a:pPr>
                <a:defRPr/>
              </a:pPr>
              <a:t>‹#›</a:t>
            </a:fld>
            <a:endParaRPr lang="en-US" sz="140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8841302"/>
      </p:ext>
    </p:extLst>
  </p:cSld>
  <p:clrMapOvr>
    <a:masterClrMapping/>
  </p:clrMapOvr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6E4DC-14AF-4943-955D-6A0CFEA75EEE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BEE9B-38CC-4071-BE99-71648F9FBD85}" type="slidenum">
              <a:rPr lang="en-US" smtClean="0"/>
              <a:pPr>
                <a:defRPr/>
              </a:pPr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722901170"/>
      </p:ext>
    </p:extLst>
  </p:cSld>
  <p:clrMapOvr>
    <a:masterClrMapping/>
  </p:clrMapOvr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069FA3-3A48-4C1E-8603-3F49A88BF49B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D933-4B34-4158-A0C4-2D2627B56065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667525"/>
      </p:ext>
    </p:extLst>
  </p:cSld>
  <p:clrMapOvr>
    <a:masterClrMapping/>
  </p:clrMapOvr>
  <p:transition spd="med">
    <p:cover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3FC798-FBF9-4E4C-AFDE-AACC966A8235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96EF37-9484-4BA7-8E37-67C3BFBED9FC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746348"/>
      </p:ext>
    </p:extLst>
  </p:cSld>
  <p:clrMapOvr>
    <a:masterClrMapping/>
  </p:clrMapOvr>
  <p:transition spd="med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7B9693-20F9-45EF-BD2D-1821B72A28CB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0A0E64-3514-4A94-A4C6-DD3FD36D72BE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05228"/>
      </p:ext>
    </p:extLst>
  </p:cSld>
  <p:clrMapOvr>
    <a:masterClrMapping/>
  </p:clrMapOvr>
  <p:transition spd="med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6243D-4760-485E-AA8A-CF50AF3ECD20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A955C-CD4D-4B63-816A-0F7825367643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511417"/>
      </p:ext>
    </p:extLst>
  </p:cSld>
  <p:clrMapOvr>
    <a:masterClrMapping/>
  </p:clrMapOvr>
  <p:transition spd="med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F4D314-F470-4EA2-B6B4-B0C38FB5E34A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DC8B62-AD00-42D9-BA26-734537F24553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570352"/>
      </p:ext>
    </p:extLst>
  </p:cSld>
  <p:clrMapOvr>
    <a:masterClrMapping/>
  </p:clrMapOvr>
  <p:transition spd="med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B6469A-A0FB-4077-ADEA-0776B95BDFE7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8946F7-59A9-44ED-A08F-6BE9F90E916F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936344"/>
      </p:ext>
    </p:extLst>
  </p:cSld>
  <p:clrMapOvr>
    <a:masterClrMapping/>
  </p:clrMapOvr>
  <p:transition spd="med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FB6B8F-0C74-4DD2-B6F5-1D7E0A971FDF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250D86-45F7-432E-ADEA-DBA7EAB392A2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617313"/>
      </p:ext>
    </p:extLst>
  </p:cSld>
  <p:clrMapOvr>
    <a:masterClrMapping/>
  </p:clrMapOvr>
  <p:transition spd="med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9C32F1-395E-42F3-9243-262FBD7A7CFA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A132BB-E451-4954-B04A-A9E3F019DD66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472324"/>
      </p:ext>
    </p:extLst>
  </p:cSld>
  <p:clrMapOvr>
    <a:masterClrMapping/>
  </p:clrMapOvr>
  <p:transition spd="med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22E090-28A8-4D40-A9D3-F14B4AB6E6D4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4288B-3F70-4083-B4AA-63667DB48985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660348"/>
      </p:ext>
    </p:extLst>
  </p:cSld>
  <p:clrMapOvr>
    <a:masterClrMapping/>
  </p:clrMapOvr>
  <p:transition spd="med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132A66-A2B5-47D4-B3FD-9F11151B1A10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157DE-5CF2-40BD-8979-C81DE3DE2093}" type="slidenum">
              <a:rPr lang="en-US" smtClean="0"/>
              <a:pPr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103483"/>
      </p:ext>
    </p:extLst>
  </p:cSld>
  <p:clrMapOvr>
    <a:masterClrMapping/>
  </p:clrMapOvr>
  <p:transition spd="med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A26E4DC-14AF-4943-955D-6A0CFEA75EEE}" type="datetime4">
              <a:rPr lang="en-US" smtClean="0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D4BEE9B-38CC-4071-BE99-71648F9FBD85}" type="slidenum">
              <a:rPr lang="en-US" smtClean="0"/>
              <a:pPr>
                <a:defRPr/>
              </a:pPr>
              <a:t>‹#›</a:t>
            </a:fld>
            <a:endParaRPr lang="en-US" sz="1400"/>
          </a:p>
        </p:txBody>
      </p:sp>
      <p:pic>
        <p:nvPicPr>
          <p:cNvPr id="18" name="Picture 41" descr="ceiLogo">
            <a:extLst>
              <a:ext uri="{FF2B5EF4-FFF2-40B4-BE49-F238E27FC236}">
                <a16:creationId xmlns:a16="http://schemas.microsoft.com/office/drawing/2014/main" id="{5C737BDC-4641-4A94-9C02-849FE30C3B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3150" y="6096000"/>
            <a:ext cx="2889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031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ransition spd="med">
    <p:cover dir="ru"/>
  </p:transition>
  <p:hf hdr="0" ft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hyperlink" Target="mailto:cei@cei-edu.com" TargetMode="Externa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i-edu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/>
              <a:t>COMPUTER EDUCATION INSTITUTE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We meet all of your </a:t>
            </a:r>
          </a:p>
          <a:p>
            <a:r>
              <a:rPr lang="en-US"/>
              <a:t>training needs...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 Services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idx="1"/>
          </p:nvPr>
        </p:nvSpPr>
        <p:spPr>
          <a:xfrm>
            <a:off x="2057400" y="1981200"/>
            <a:ext cx="6400800" cy="4114800"/>
          </a:xfrm>
        </p:spPr>
        <p:txBody>
          <a:bodyPr/>
          <a:lstStyle/>
          <a:p>
            <a:pPr marL="620713" indent="-620713"/>
            <a:r>
              <a:rPr lang="en-US"/>
              <a:t>Hands-on Training</a:t>
            </a:r>
          </a:p>
          <a:p>
            <a:pPr marL="1241425" lvl="1" indent="-506413"/>
            <a:r>
              <a:rPr lang="en-US"/>
              <a:t>CEI Developed Exercises</a:t>
            </a:r>
          </a:p>
          <a:p>
            <a:pPr marL="620713" indent="-620713"/>
            <a:r>
              <a:rPr lang="en-US"/>
              <a:t>State of the Art Classroom Environment</a:t>
            </a:r>
          </a:p>
          <a:p>
            <a:pPr marL="620713" indent="-620713"/>
            <a:r>
              <a:rPr lang="en-US"/>
              <a:t>Flexible Training Hours</a:t>
            </a:r>
          </a:p>
          <a:p>
            <a:pPr marL="620713" indent="-620713"/>
            <a:r>
              <a:rPr lang="en-US"/>
              <a:t>Customized Classes</a:t>
            </a:r>
          </a:p>
          <a:p>
            <a:pPr marL="1241425" lvl="1" indent="-506413"/>
            <a:r>
              <a:rPr lang="en-US"/>
              <a:t>Tailored for your needs</a:t>
            </a:r>
          </a:p>
          <a:p>
            <a:pPr marL="1241425" lvl="1" indent="-506413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60BE8B-89C7-4A30-8D77-9D6D56B0EC2C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1016BE-F0DC-4D1C-83DD-F19BDF7D4807}" type="slidenum">
              <a:rPr lang="en-US"/>
              <a:pPr/>
              <a:t>2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instruction in: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133600" y="1981200"/>
            <a:ext cx="6324600" cy="4114800"/>
          </a:xfrm>
        </p:spPr>
        <p:txBody>
          <a:bodyPr/>
          <a:lstStyle/>
          <a:p>
            <a:r>
              <a:rPr lang="en-US"/>
              <a:t>Operating Systems</a:t>
            </a:r>
          </a:p>
          <a:p>
            <a:r>
              <a:rPr lang="en-US"/>
              <a:t>Word Processors</a:t>
            </a:r>
          </a:p>
          <a:p>
            <a:r>
              <a:rPr lang="en-US"/>
              <a:t>Spreadsheets</a:t>
            </a:r>
          </a:p>
          <a:p>
            <a:r>
              <a:rPr lang="en-US"/>
              <a:t>Databases</a:t>
            </a:r>
          </a:p>
          <a:p>
            <a:r>
              <a:rPr lang="en-US"/>
              <a:t>Graphics Desktop Publishing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E764CC-7720-4073-9C1C-2C0D367623B0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0AC6B2C-6108-4E7F-A9C7-36C27728E3B3}" type="slidenum">
              <a:rPr lang="en-US"/>
              <a:pPr/>
              <a:t>3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allAtOnce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of the classes offered: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Word Processing</a:t>
            </a:r>
          </a:p>
          <a:p>
            <a:pPr lvl="1"/>
            <a:r>
              <a:rPr lang="en-US"/>
              <a:t>Microsoft Word</a:t>
            </a:r>
          </a:p>
          <a:p>
            <a:pPr lvl="1"/>
            <a:r>
              <a:rPr lang="en-US"/>
              <a:t>Corel WordPerfect</a:t>
            </a:r>
          </a:p>
          <a:p>
            <a:pPr lvl="1"/>
            <a:endParaRPr lang="en-US"/>
          </a:p>
          <a:p>
            <a:r>
              <a:rPr lang="en-US"/>
              <a:t>Spreadsheet</a:t>
            </a:r>
          </a:p>
          <a:p>
            <a:pPr lvl="1"/>
            <a:r>
              <a:rPr lang="en-US"/>
              <a:t>Microsoft Excel</a:t>
            </a:r>
          </a:p>
          <a:p>
            <a:pPr lvl="1"/>
            <a:r>
              <a:rPr lang="en-US"/>
              <a:t>Lotus 1-2-3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Database &amp; Graphic</a:t>
            </a:r>
          </a:p>
          <a:p>
            <a:pPr lvl="1"/>
            <a:r>
              <a:rPr lang="en-US"/>
              <a:t>Microsoft Access</a:t>
            </a:r>
          </a:p>
          <a:p>
            <a:pPr lvl="1"/>
            <a:r>
              <a:rPr lang="en-US"/>
              <a:t>Paradox</a:t>
            </a:r>
          </a:p>
          <a:p>
            <a:pPr lvl="1"/>
            <a:r>
              <a:rPr lang="en-US"/>
              <a:t>Microsoft PowerPoint</a:t>
            </a:r>
          </a:p>
          <a:p>
            <a:pPr lvl="1"/>
            <a:r>
              <a:rPr lang="en-US"/>
              <a:t>Corel Presentation</a:t>
            </a:r>
          </a:p>
          <a:p>
            <a:pPr lvl="1"/>
            <a:r>
              <a:rPr lang="en-US"/>
              <a:t>CorelDRAW!</a:t>
            </a:r>
          </a:p>
          <a:p>
            <a:pPr lvl="1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32A6AB-89FF-4D08-AA09-23803D964979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1843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2818479-BC95-443E-B22F-CD1DF5DD22C9}" type="slidenum">
              <a:rPr lang="en-US"/>
              <a:pPr/>
              <a:t>4</a:t>
            </a:fld>
            <a:endParaRPr lang="en-US" sz="1400">
              <a:latin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/>
      <p:bldP spid="5124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CEI STUDENTS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0AFBE916-7DB9-4E60-A720-0F947469A22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3048586"/>
              </p:ext>
            </p:extLst>
          </p:nvPr>
        </p:nvGraphicFramePr>
        <p:xfrm>
          <a:off x="381000" y="2160588"/>
          <a:ext cx="3316710" cy="178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70093515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437793942"/>
                    </a:ext>
                  </a:extLst>
                </a:gridCol>
                <a:gridCol w="1106910">
                  <a:extLst>
                    <a:ext uri="{9D8B030D-6E8A-4147-A177-3AD203B41FA5}">
                      <a16:colId xmlns:a16="http://schemas.microsoft.com/office/drawing/2014/main" val="8414903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Private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Corporate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427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Excel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553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235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PowerPoint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538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192721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C5BB875-D19D-4E0A-B727-8EAA0527AFA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99AD95-B2AC-4255-889C-44DE2AA78B2C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B3E0FF-9923-4EA7-B7B8-B7C12E8AB61C}" type="slidenum">
              <a:rPr lang="en-US"/>
              <a:pPr/>
              <a:t>5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9BD4C9-E1CA-4339-950B-69B84D4953BF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65CC8D0-2CE7-4105-9032-F1EF2615BF60}" type="slidenum">
              <a:rPr lang="en-US"/>
              <a:pPr/>
              <a:t>6</a:t>
            </a:fld>
            <a:endParaRPr lang="en-US" sz="1400">
              <a:latin typeface="Times New Roman" pitchFamily="18" charset="0"/>
            </a:endParaRPr>
          </a:p>
        </p:txBody>
      </p:sp>
      <p:pic>
        <p:nvPicPr>
          <p:cNvPr id="20484" name="Picture 4" descr="MPj0400035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3124200"/>
            <a:ext cx="4038600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9"/>
          <p:cNvSpPr>
            <a:spLocks noChangeArrowheads="1"/>
          </p:cNvSpPr>
          <p:nvPr/>
        </p:nvSpPr>
        <p:spPr bwMode="auto">
          <a:xfrm>
            <a:off x="304800" y="3657600"/>
            <a:ext cx="3200400" cy="2819400"/>
          </a:xfrm>
          <a:prstGeom prst="irregularSeal1">
            <a:avLst/>
          </a:prstGeom>
          <a:solidFill>
            <a:srgbClr val="66CCFF"/>
          </a:solidFill>
          <a:ln w="12700" cap="sq">
            <a:solidFill>
              <a:srgbClr val="66CCFF"/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r>
              <a:rPr lang="en-US" dirty="0">
                <a:hlinkClick r:id="rId5"/>
              </a:rPr>
              <a:t>Click here to e-mail us a question!!!</a:t>
            </a:r>
            <a:endParaRPr lang="en-US" dirty="0"/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6248400" y="1981200"/>
            <a:ext cx="2895600" cy="1524000"/>
          </a:xfrm>
          <a:prstGeom prst="wedgeEllipseCallout">
            <a:avLst>
              <a:gd name="adj1" fmla="val -51370"/>
              <a:gd name="adj2" fmla="val 58750"/>
            </a:avLst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33CC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800" dirty="0">
                <a:latin typeface="Arial" pitchFamily="34" charset="0"/>
              </a:rPr>
              <a:t>Call when you have a question or a problem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304800"/>
            <a:ext cx="89187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Unlimited Telephone Support</a:t>
            </a:r>
          </a:p>
        </p:txBody>
      </p:sp>
      <p:pic>
        <p:nvPicPr>
          <p:cNvPr id="3" name="Video 2" title="Person In A Suit Riding A Bike">
            <a:hlinkClick r:id="" action="ppaction://media"/>
            <a:extLst>
              <a:ext uri="{FF2B5EF4-FFF2-40B4-BE49-F238E27FC236}">
                <a16:creationId xmlns:a16="http://schemas.microsoft.com/office/drawing/2014/main" id="{A6CFE833-011D-4BDE-8956-1252232EFA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000" y="1381125"/>
            <a:ext cx="2133600" cy="1200150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162"/>
                            </p:stCondLst>
                            <p:childTnLst>
                              <p:par>
                                <p:cTn id="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162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662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485" grpId="0" animBg="1"/>
      <p:bldP spid="460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CEI Classes &amp; Levels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09600" y="2160588"/>
          <a:ext cx="6348412" cy="1854200"/>
        </p:xfrm>
        <a:graphic>
          <a:graphicData uri="http://schemas.openxmlformats.org/drawingml/2006/table">
            <a:tbl>
              <a:tblPr bandRow="1">
                <a:tableStyleId>{793D81CF-94F2-401A-BA57-92F5A7B2D0C5}</a:tableStyleId>
              </a:tblPr>
              <a:tblGrid>
                <a:gridCol w="317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4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Word</a:t>
                      </a:r>
                    </a:p>
                  </a:txBody>
                  <a:tcPr marL="74687" marR="7468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2,</a:t>
                      </a:r>
                      <a:r>
                        <a:rPr lang="en-US" baseline="0" dirty="0"/>
                        <a:t> 3</a:t>
                      </a:r>
                      <a:endParaRPr lang="en-US" dirty="0"/>
                    </a:p>
                  </a:txBody>
                  <a:tcPr marL="74687" marR="7468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Excel</a:t>
                      </a:r>
                    </a:p>
                  </a:txBody>
                  <a:tcPr marL="74687" marR="7468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2,</a:t>
                      </a:r>
                      <a:r>
                        <a:rPr lang="en-US" baseline="0" dirty="0"/>
                        <a:t> 3</a:t>
                      </a:r>
                      <a:endParaRPr lang="en-US" dirty="0"/>
                    </a:p>
                  </a:txBody>
                  <a:tcPr marL="74687" marR="7468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PowerPoint</a:t>
                      </a:r>
                    </a:p>
                  </a:txBody>
                  <a:tcPr marL="74687" marR="7468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</a:t>
                      </a:r>
                    </a:p>
                  </a:txBody>
                  <a:tcPr marL="74687" marR="7468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Access</a:t>
                      </a:r>
                    </a:p>
                  </a:txBody>
                  <a:tcPr marL="74687" marR="7468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Level 1, 2,</a:t>
                      </a:r>
                      <a:r>
                        <a:rPr lang="en-US" baseline="0" dirty="0"/>
                        <a:t> 3</a:t>
                      </a:r>
                      <a:endParaRPr lang="en-US" dirty="0"/>
                    </a:p>
                  </a:txBody>
                  <a:tcPr marL="74687" marR="7468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Outlook</a:t>
                      </a:r>
                    </a:p>
                  </a:txBody>
                  <a:tcPr marL="74687" marR="7468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Level 1</a:t>
                      </a:r>
                    </a:p>
                  </a:txBody>
                  <a:tcPr marL="74687" marR="7468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99AD95-B2AC-4255-889C-44DE2AA78B2C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2152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98A690-7DAD-4F27-9530-E75009F9E76D}" type="slidenum">
              <a:rPr lang="en-US"/>
              <a:pPr/>
              <a:t>7</a:t>
            </a:fld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875665-2EDD-4083-9542-1F567107F9D7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8632DA8-4102-4A7B-A41E-F4A4204FEA21}" type="slidenum">
              <a:rPr lang="en-US"/>
              <a:pPr/>
              <a:t>8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762000" y="2155163"/>
            <a:ext cx="1981200" cy="3886200"/>
          </a:xfrm>
          <a:prstGeom prst="rect">
            <a:avLst/>
          </a:prstGeom>
          <a:gradFill rotWithShape="1">
            <a:gsLst>
              <a:gs pos="0">
                <a:srgbClr val="800080"/>
              </a:gs>
              <a:gs pos="50000">
                <a:srgbClr val="FFFFFF"/>
              </a:gs>
              <a:gs pos="100000">
                <a:srgbClr val="800080"/>
              </a:gs>
            </a:gsLst>
            <a:lin ang="10800000" scaled="1"/>
          </a:gradFill>
          <a:ln w="57150" cmpd="thickThin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Internet</a:t>
            </a:r>
          </a:p>
          <a:p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Classes &amp;</a:t>
            </a:r>
          </a:p>
          <a:p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Web </a:t>
            </a:r>
          </a:p>
          <a:p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Page Design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6019800" y="990600"/>
            <a:ext cx="1981200" cy="4114800"/>
          </a:xfrm>
          <a:prstGeom prst="rect">
            <a:avLst/>
          </a:prstGeom>
          <a:gradFill rotWithShape="1">
            <a:gsLst>
              <a:gs pos="0">
                <a:srgbClr val="800080"/>
              </a:gs>
              <a:gs pos="50000">
                <a:srgbClr val="FFFFFF"/>
              </a:gs>
              <a:gs pos="100000">
                <a:srgbClr val="800080"/>
              </a:gs>
            </a:gsLst>
            <a:lin ang="10800000" scaled="1"/>
          </a:gradFill>
          <a:ln w="57150" cmpd="thickThin">
            <a:solidFill>
              <a:srgbClr val="00336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Excel Levels 1, 2 &amp; 3</a:t>
            </a:r>
          </a:p>
          <a:p>
            <a:endParaRPr lang="en-US" b="1">
              <a:solidFill>
                <a:srgbClr val="DDDDDD"/>
              </a:solidFill>
              <a:latin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 flipH="1">
            <a:off x="3467100" y="990600"/>
            <a:ext cx="2171700" cy="4572000"/>
          </a:xfrm>
          <a:prstGeom prst="rect">
            <a:avLst/>
          </a:prstGeom>
          <a:gradFill rotWithShape="1">
            <a:gsLst>
              <a:gs pos="0">
                <a:srgbClr val="800080"/>
              </a:gs>
              <a:gs pos="50000">
                <a:srgbClr val="FFFFFF"/>
              </a:gs>
              <a:gs pos="100000">
                <a:srgbClr val="800080"/>
              </a:gs>
            </a:gsLst>
            <a:lin ang="10800000" scaled="1"/>
          </a:gradFill>
          <a:ln w="57150" cmpd="thickThin">
            <a:solidFill>
              <a:srgbClr val="00336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Get your Microsoft Specialist Certification</a:t>
            </a:r>
          </a:p>
          <a:p>
            <a:endParaRPr lang="en-US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E6344B-50AB-44D0-A164-B8F1CC748CCA}"/>
              </a:ext>
            </a:extLst>
          </p:cNvPr>
          <p:cNvSpPr txBox="1"/>
          <p:nvPr/>
        </p:nvSpPr>
        <p:spPr>
          <a:xfrm>
            <a:off x="381000" y="228600"/>
            <a:ext cx="708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What Makes us Special!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 autoUpdateAnimBg="0"/>
      <p:bldP spid="6152" grpId="0" animBg="1" autoUpdateAnimBg="0"/>
      <p:bldP spid="615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22D55-FC5F-4B18-943E-00A46F4977D1}" type="datetime4">
              <a:rPr lang="en-US"/>
              <a:pPr>
                <a:defRPr/>
              </a:pPr>
              <a:t>October 6, 2021</a:t>
            </a:fld>
            <a:endParaRPr lang="en-US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5C204F8-F3E3-4F8D-A621-9347B774C1B6}" type="slidenum">
              <a:rPr lang="en-US"/>
              <a:pPr/>
              <a:t>9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914400" y="685800"/>
            <a:ext cx="7239000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Footlight MT Light" pitchFamily="18" charset="0"/>
              </a:rPr>
              <a:t>VISIT OUR WEBSITE</a:t>
            </a:r>
            <a:endParaRPr lang="en-US" sz="3600" dirty="0">
              <a:solidFill>
                <a:srgbClr val="FFFFFF"/>
              </a:solidFill>
              <a:latin typeface="Footlight MT Light" pitchFamily="18" charset="0"/>
            </a:endParaRPr>
          </a:p>
        </p:txBody>
      </p:sp>
      <p:sp>
        <p:nvSpPr>
          <p:cNvPr id="19461" name="AutoShape 5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533400" y="3429000"/>
            <a:ext cx="3352800" cy="1676400"/>
          </a:xfrm>
          <a:prstGeom prst="actionButtonBlank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3600">
                <a:solidFill>
                  <a:srgbClr val="FFFFFF"/>
                </a:solidFill>
                <a:latin typeface="Footlight MT Light" pitchFamily="18" charset="0"/>
              </a:rPr>
              <a:t>cei-edu.com</a:t>
            </a:r>
          </a:p>
        </p:txBody>
      </p:sp>
      <p:pic>
        <p:nvPicPr>
          <p:cNvPr id="6" name="Picture 5" descr="Hands holding each other">
            <a:extLst>
              <a:ext uri="{FF2B5EF4-FFF2-40B4-BE49-F238E27FC236}">
                <a16:creationId xmlns:a16="http://schemas.microsoft.com/office/drawing/2014/main" id="{D2160371-84BA-4240-A728-6339F61868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178" y="2895600"/>
            <a:ext cx="3573717" cy="238247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4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2108</TotalTime>
  <Words>227</Words>
  <Application>Microsoft Office PowerPoint</Application>
  <PresentationFormat>On-screen Show (4:3)</PresentationFormat>
  <Paragraphs>97</Paragraphs>
  <Slides>9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Trebuchet MS</vt:lpstr>
      <vt:lpstr>Arial</vt:lpstr>
      <vt:lpstr>Wingdings 3</vt:lpstr>
      <vt:lpstr>Times New Roman</vt:lpstr>
      <vt:lpstr>Footlight MT Light</vt:lpstr>
      <vt:lpstr>Calibri</vt:lpstr>
      <vt:lpstr>Facet</vt:lpstr>
      <vt:lpstr>COMPUTER EDUCATION INSTITUTE</vt:lpstr>
      <vt:lpstr>Training Services</vt:lpstr>
      <vt:lpstr>Hands-on instruction in:</vt:lpstr>
      <vt:lpstr>Some of the classes offered:</vt:lpstr>
      <vt:lpstr>CEI STUDENTS</vt:lpstr>
      <vt:lpstr>PowerPoint Presentation</vt:lpstr>
      <vt:lpstr>CEI Classes &amp; Levels</vt:lpstr>
      <vt:lpstr>PowerPoint Presentation</vt:lpstr>
      <vt:lpstr>PowerPoint Presentation</vt:lpstr>
    </vt:vector>
  </TitlesOfParts>
  <Company>National Steel-Midwest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EDUCATION INSTITUTE</dc:title>
  <dc:creator>Indiana Career Development</dc:creator>
  <cp:lastModifiedBy>Chris Turner</cp:lastModifiedBy>
  <cp:revision>52</cp:revision>
  <cp:lastPrinted>1999-02-26T13:59:40Z</cp:lastPrinted>
  <dcterms:created xsi:type="dcterms:W3CDTF">1999-01-29T16:13:46Z</dcterms:created>
  <dcterms:modified xsi:type="dcterms:W3CDTF">2021-10-07T14:11:45Z</dcterms:modified>
</cp:coreProperties>
</file>