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1" r:id="rId5"/>
    <p:sldId id="259" r:id="rId6"/>
    <p:sldId id="260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380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2_4">
  <dgm:title val=""/>
  <dgm:desc val=""/>
  <dgm:catLst>
    <dgm:cat type="accent2" pri="11400"/>
  </dgm:catLst>
  <dgm:styleLbl name="node0">
    <dgm:fillClrLst meth="cycle">
      <a:schemeClr val="accent2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2">
        <a:shade val="50000"/>
      </a:schemeClr>
      <a:schemeClr val="accent2">
        <a:tint val="4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2">
        <a:shade val="50000"/>
      </a:schemeClr>
      <a:schemeClr val="accent2">
        <a:tint val="45000"/>
      </a:schemeClr>
    </dgm:fillClrLst>
    <dgm:linClrLst meth="cycle">
      <a:schemeClr val="accent2">
        <a:shade val="50000"/>
      </a:schemeClr>
      <a:schemeClr val="accent2">
        <a:tint val="45000"/>
      </a:schemeClr>
    </dgm:linClrLst>
    <dgm:effectClrLst/>
    <dgm:txLinClrLst/>
    <dgm:txFillClrLst/>
    <dgm:txEffectClrLst/>
  </dgm:styleLbl>
  <dgm:styleLbl name="lnNode1">
    <dgm:fillClrLst meth="cycle">
      <a:schemeClr val="accent2">
        <a:shade val="50000"/>
      </a:schemeClr>
      <a:schemeClr val="accent2">
        <a:tint val="4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2">
        <a:shade val="80000"/>
        <a:alpha val="50000"/>
      </a:schemeClr>
      <a:schemeClr val="accent2">
        <a:tint val="45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2">
        <a:shade val="90000"/>
      </a:schemeClr>
      <a:schemeClr val="accent2">
        <a:tint val="50000"/>
      </a:schemeClr>
    </dgm:fillClrLst>
    <dgm:linClrLst meth="cycle"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2">
        <a:shade val="90000"/>
      </a:schemeClr>
      <a:schemeClr val="accent2">
        <a:tint val="50000"/>
      </a:schemeClr>
    </dgm:fillClrLst>
    <dgm:linClrLst meth="cycle"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2">
        <a:shade val="90000"/>
      </a:schemeClr>
      <a:schemeClr val="accent2">
        <a:tint val="50000"/>
      </a:schemeClr>
    </dgm:fillClrLst>
    <dgm:linClrLst meth="cycle"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2">
        <a:shade val="90000"/>
      </a:schemeClr>
      <a:schemeClr val="accent2">
        <a:tint val="50000"/>
      </a:schemeClr>
    </dgm:fillClrLst>
    <dgm:linClrLst meth="cycle">
      <a:schemeClr val="accent2">
        <a:shade val="90000"/>
      </a:schemeClr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2">
        <a:shade val="50000"/>
      </a:schemeClr>
      <a:schemeClr val="accent2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2">
        <a:shade val="50000"/>
      </a:schemeClr>
      <a:schemeClr val="accent2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2">
        <a:shade val="50000"/>
      </a:schemeClr>
      <a:schemeClr val="accent2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2">
        <a:shade val="50000"/>
      </a:schemeClr>
      <a:schemeClr val="accent2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2">
        <a:shade val="50000"/>
      </a:schemeClr>
      <a:schemeClr val="accent2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55000"/>
      </a:schemeClr>
    </dgm:fillClrLst>
    <dgm:linClrLst meth="repeat">
      <a:schemeClr val="accent2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55000"/>
      </a:schemeClr>
    </dgm:fillClrLst>
    <dgm:linClrLst meth="repeat">
      <a:schemeClr val="accent2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55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66F74D2-7A86-4030-B619-0F99D436F747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C76DB33E-E655-44BA-B200-9CD55D28EC25}">
      <dgm:prSet phldrT="[Text]"/>
      <dgm:spPr/>
      <dgm:t>
        <a:bodyPr/>
        <a:lstStyle/>
        <a:p>
          <a:r>
            <a:rPr lang="en-US" dirty="0"/>
            <a:t>Chris Turner, President</a:t>
          </a:r>
        </a:p>
      </dgm:t>
    </dgm:pt>
    <dgm:pt modelId="{DB03AFB3-4CF7-45B0-AB6B-4B410FBB76EC}" type="parTrans" cxnId="{FCA3296B-DFA9-407A-89FD-9C588EC8ADC5}">
      <dgm:prSet/>
      <dgm:spPr/>
      <dgm:t>
        <a:bodyPr/>
        <a:lstStyle/>
        <a:p>
          <a:endParaRPr lang="en-US"/>
        </a:p>
      </dgm:t>
    </dgm:pt>
    <dgm:pt modelId="{E25B64B5-4742-4D5C-B6B3-062F7C77E737}" type="sibTrans" cxnId="{FCA3296B-DFA9-407A-89FD-9C588EC8ADC5}">
      <dgm:prSet/>
      <dgm:spPr/>
      <dgm:t>
        <a:bodyPr/>
        <a:lstStyle/>
        <a:p>
          <a:endParaRPr lang="en-US"/>
        </a:p>
      </dgm:t>
    </dgm:pt>
    <dgm:pt modelId="{6A703064-9BFD-4200-A41A-1CA2E71131D6}" type="asst">
      <dgm:prSet phldrT="[Text]"/>
      <dgm:spPr/>
      <dgm:t>
        <a:bodyPr/>
        <a:lstStyle/>
        <a:p>
          <a:r>
            <a:rPr lang="en-US" dirty="0"/>
            <a:t>Kathy Wilburn</a:t>
          </a:r>
        </a:p>
      </dgm:t>
    </dgm:pt>
    <dgm:pt modelId="{0E05DB74-4E53-4EBB-9A74-A46D7D0D998B}" type="parTrans" cxnId="{AA9FEB84-A8C4-4D4E-8176-497B74A95BDD}">
      <dgm:prSet/>
      <dgm:spPr/>
      <dgm:t>
        <a:bodyPr/>
        <a:lstStyle/>
        <a:p>
          <a:endParaRPr lang="en-US"/>
        </a:p>
      </dgm:t>
    </dgm:pt>
    <dgm:pt modelId="{5832499C-366C-4F77-B684-2A9EBB6970EB}" type="sibTrans" cxnId="{AA9FEB84-A8C4-4D4E-8176-497B74A95BDD}">
      <dgm:prSet/>
      <dgm:spPr/>
      <dgm:t>
        <a:bodyPr/>
        <a:lstStyle/>
        <a:p>
          <a:endParaRPr lang="en-US"/>
        </a:p>
      </dgm:t>
    </dgm:pt>
    <dgm:pt modelId="{CB3CD2E0-78C4-44D6-97D5-E5A5921B627A}">
      <dgm:prSet phldrT="[Text]"/>
      <dgm:spPr/>
      <dgm:t>
        <a:bodyPr/>
        <a:lstStyle/>
        <a:p>
          <a:r>
            <a:rPr lang="en-US" dirty="0"/>
            <a:t>Patti Boyer, Trainer</a:t>
          </a:r>
        </a:p>
      </dgm:t>
    </dgm:pt>
    <dgm:pt modelId="{AECADF36-B416-4CB1-970A-36B296FEBD14}" type="parTrans" cxnId="{B016CC0E-2056-4F29-BBB8-284CB1578032}">
      <dgm:prSet/>
      <dgm:spPr/>
      <dgm:t>
        <a:bodyPr/>
        <a:lstStyle/>
        <a:p>
          <a:endParaRPr lang="en-US"/>
        </a:p>
      </dgm:t>
    </dgm:pt>
    <dgm:pt modelId="{C953BFB7-47E8-4532-AFD7-2F19E3D6C63E}" type="sibTrans" cxnId="{B016CC0E-2056-4F29-BBB8-284CB1578032}">
      <dgm:prSet/>
      <dgm:spPr/>
      <dgm:t>
        <a:bodyPr/>
        <a:lstStyle/>
        <a:p>
          <a:endParaRPr lang="en-US"/>
        </a:p>
      </dgm:t>
    </dgm:pt>
    <dgm:pt modelId="{DF893AF2-0F20-43D9-9AE6-546E06AB2591}">
      <dgm:prSet phldrT="[Text]"/>
      <dgm:spPr/>
      <dgm:t>
        <a:bodyPr/>
        <a:lstStyle/>
        <a:p>
          <a:r>
            <a:rPr lang="en-US" dirty="0"/>
            <a:t>Sandi Blair, Trainer</a:t>
          </a:r>
        </a:p>
      </dgm:t>
    </dgm:pt>
    <dgm:pt modelId="{2F64AE40-DCE3-44FC-9379-0CC6797BC2B3}" type="parTrans" cxnId="{682D762F-829C-431F-8C12-BDCBA2205A94}">
      <dgm:prSet/>
      <dgm:spPr/>
      <dgm:t>
        <a:bodyPr/>
        <a:lstStyle/>
        <a:p>
          <a:endParaRPr lang="en-US"/>
        </a:p>
      </dgm:t>
    </dgm:pt>
    <dgm:pt modelId="{FD018461-6E51-406F-90D4-BBCBBF8D4B52}" type="sibTrans" cxnId="{682D762F-829C-431F-8C12-BDCBA2205A94}">
      <dgm:prSet/>
      <dgm:spPr/>
      <dgm:t>
        <a:bodyPr/>
        <a:lstStyle/>
        <a:p>
          <a:endParaRPr lang="en-US"/>
        </a:p>
      </dgm:t>
    </dgm:pt>
    <dgm:pt modelId="{C24AE2BC-DCB2-4044-BA0E-26C51C02B15C}">
      <dgm:prSet phldrT="[Text]"/>
      <dgm:spPr/>
      <dgm:t>
        <a:bodyPr/>
        <a:lstStyle/>
        <a:p>
          <a:r>
            <a:rPr lang="en-US" dirty="0"/>
            <a:t>Sam Laker,  Trainer</a:t>
          </a:r>
        </a:p>
      </dgm:t>
    </dgm:pt>
    <dgm:pt modelId="{B7A209BE-980F-4189-B1F3-75B4289E0A3A}" type="parTrans" cxnId="{CAE35FB1-8500-486C-AEA9-4305CE0DFAE2}">
      <dgm:prSet/>
      <dgm:spPr/>
      <dgm:t>
        <a:bodyPr/>
        <a:lstStyle/>
        <a:p>
          <a:endParaRPr lang="en-US"/>
        </a:p>
      </dgm:t>
    </dgm:pt>
    <dgm:pt modelId="{104831B6-3F50-4E5F-BF8C-DF551EC46D0C}" type="sibTrans" cxnId="{CAE35FB1-8500-486C-AEA9-4305CE0DFAE2}">
      <dgm:prSet/>
      <dgm:spPr/>
      <dgm:t>
        <a:bodyPr/>
        <a:lstStyle/>
        <a:p>
          <a:endParaRPr lang="en-US"/>
        </a:p>
      </dgm:t>
    </dgm:pt>
    <dgm:pt modelId="{9510345B-FB37-4D55-9B53-4F345567B7D8}" type="pres">
      <dgm:prSet presAssocID="{A66F74D2-7A86-4030-B619-0F99D436F747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17A702FE-60A5-467E-A15F-FB74F1ED3253}" type="pres">
      <dgm:prSet presAssocID="{C76DB33E-E655-44BA-B200-9CD55D28EC25}" presName="hierRoot1" presStyleCnt="0">
        <dgm:presLayoutVars>
          <dgm:hierBranch val="init"/>
        </dgm:presLayoutVars>
      </dgm:prSet>
      <dgm:spPr/>
    </dgm:pt>
    <dgm:pt modelId="{0BD195AE-6DBE-4307-A0A2-D25D81C8217D}" type="pres">
      <dgm:prSet presAssocID="{C76DB33E-E655-44BA-B200-9CD55D28EC25}" presName="rootComposite1" presStyleCnt="0"/>
      <dgm:spPr/>
    </dgm:pt>
    <dgm:pt modelId="{09BBE802-E4EA-42B9-9070-742886A30768}" type="pres">
      <dgm:prSet presAssocID="{C76DB33E-E655-44BA-B200-9CD55D28EC25}" presName="rootText1" presStyleLbl="node0" presStyleIdx="0" presStyleCnt="1">
        <dgm:presLayoutVars>
          <dgm:chPref val="3"/>
        </dgm:presLayoutVars>
      </dgm:prSet>
      <dgm:spPr/>
    </dgm:pt>
    <dgm:pt modelId="{429900C0-36D4-4A92-8ACC-D1A0CF15BE49}" type="pres">
      <dgm:prSet presAssocID="{C76DB33E-E655-44BA-B200-9CD55D28EC25}" presName="rootConnector1" presStyleLbl="node1" presStyleIdx="0" presStyleCnt="0"/>
      <dgm:spPr/>
    </dgm:pt>
    <dgm:pt modelId="{9E4CFE71-5254-4542-BEED-0FC9D8717A31}" type="pres">
      <dgm:prSet presAssocID="{C76DB33E-E655-44BA-B200-9CD55D28EC25}" presName="hierChild2" presStyleCnt="0"/>
      <dgm:spPr/>
    </dgm:pt>
    <dgm:pt modelId="{0C084015-1522-4F52-9924-A069D2226F71}" type="pres">
      <dgm:prSet presAssocID="{AECADF36-B416-4CB1-970A-36B296FEBD14}" presName="Name37" presStyleLbl="parChTrans1D2" presStyleIdx="0" presStyleCnt="4"/>
      <dgm:spPr/>
    </dgm:pt>
    <dgm:pt modelId="{EF58001F-45D5-468A-861D-9C752F8ACB13}" type="pres">
      <dgm:prSet presAssocID="{CB3CD2E0-78C4-44D6-97D5-E5A5921B627A}" presName="hierRoot2" presStyleCnt="0">
        <dgm:presLayoutVars>
          <dgm:hierBranch val="init"/>
        </dgm:presLayoutVars>
      </dgm:prSet>
      <dgm:spPr/>
    </dgm:pt>
    <dgm:pt modelId="{3AA58ABD-1F16-4308-845E-A39D495DD082}" type="pres">
      <dgm:prSet presAssocID="{CB3CD2E0-78C4-44D6-97D5-E5A5921B627A}" presName="rootComposite" presStyleCnt="0"/>
      <dgm:spPr/>
    </dgm:pt>
    <dgm:pt modelId="{C71C95D5-D1AD-4DF4-9143-BA3B359EF39C}" type="pres">
      <dgm:prSet presAssocID="{CB3CD2E0-78C4-44D6-97D5-E5A5921B627A}" presName="rootText" presStyleLbl="node2" presStyleIdx="0" presStyleCnt="3">
        <dgm:presLayoutVars>
          <dgm:chPref val="3"/>
        </dgm:presLayoutVars>
      </dgm:prSet>
      <dgm:spPr/>
    </dgm:pt>
    <dgm:pt modelId="{C050D59F-1C03-4BE6-83FB-BC3C9815CA66}" type="pres">
      <dgm:prSet presAssocID="{CB3CD2E0-78C4-44D6-97D5-E5A5921B627A}" presName="rootConnector" presStyleLbl="node2" presStyleIdx="0" presStyleCnt="3"/>
      <dgm:spPr/>
    </dgm:pt>
    <dgm:pt modelId="{A0EC6E86-DF61-4B91-B33C-79F8D1BBFAA3}" type="pres">
      <dgm:prSet presAssocID="{CB3CD2E0-78C4-44D6-97D5-E5A5921B627A}" presName="hierChild4" presStyleCnt="0"/>
      <dgm:spPr/>
    </dgm:pt>
    <dgm:pt modelId="{97B6334A-2FCF-4B3E-98E8-44FF9ECDE4B5}" type="pres">
      <dgm:prSet presAssocID="{CB3CD2E0-78C4-44D6-97D5-E5A5921B627A}" presName="hierChild5" presStyleCnt="0"/>
      <dgm:spPr/>
    </dgm:pt>
    <dgm:pt modelId="{4B0731E4-7606-49AB-B68F-7AE79D98AE42}" type="pres">
      <dgm:prSet presAssocID="{2F64AE40-DCE3-44FC-9379-0CC6797BC2B3}" presName="Name37" presStyleLbl="parChTrans1D2" presStyleIdx="1" presStyleCnt="4"/>
      <dgm:spPr/>
    </dgm:pt>
    <dgm:pt modelId="{0402E16D-E970-4A40-A9E5-4A5E18442E5C}" type="pres">
      <dgm:prSet presAssocID="{DF893AF2-0F20-43D9-9AE6-546E06AB2591}" presName="hierRoot2" presStyleCnt="0">
        <dgm:presLayoutVars>
          <dgm:hierBranch val="init"/>
        </dgm:presLayoutVars>
      </dgm:prSet>
      <dgm:spPr/>
    </dgm:pt>
    <dgm:pt modelId="{FADD093D-0C8C-4C88-9E24-F4F290D7F1FE}" type="pres">
      <dgm:prSet presAssocID="{DF893AF2-0F20-43D9-9AE6-546E06AB2591}" presName="rootComposite" presStyleCnt="0"/>
      <dgm:spPr/>
    </dgm:pt>
    <dgm:pt modelId="{43D5B978-888A-450A-AB0F-C306101DBD38}" type="pres">
      <dgm:prSet presAssocID="{DF893AF2-0F20-43D9-9AE6-546E06AB2591}" presName="rootText" presStyleLbl="node2" presStyleIdx="1" presStyleCnt="3" custLinFactNeighborX="1481" custLinFactNeighborY="-5946">
        <dgm:presLayoutVars>
          <dgm:chPref val="3"/>
        </dgm:presLayoutVars>
      </dgm:prSet>
      <dgm:spPr/>
    </dgm:pt>
    <dgm:pt modelId="{D9C89C5D-2A85-4BE4-BFE6-5D77DA5F7F20}" type="pres">
      <dgm:prSet presAssocID="{DF893AF2-0F20-43D9-9AE6-546E06AB2591}" presName="rootConnector" presStyleLbl="node2" presStyleIdx="1" presStyleCnt="3"/>
      <dgm:spPr/>
    </dgm:pt>
    <dgm:pt modelId="{B4C5AA9B-8841-4C95-9558-C8AD3881C89A}" type="pres">
      <dgm:prSet presAssocID="{DF893AF2-0F20-43D9-9AE6-546E06AB2591}" presName="hierChild4" presStyleCnt="0"/>
      <dgm:spPr/>
    </dgm:pt>
    <dgm:pt modelId="{E8BB4694-BE9A-4EC8-85CC-B87D975433E2}" type="pres">
      <dgm:prSet presAssocID="{DF893AF2-0F20-43D9-9AE6-546E06AB2591}" presName="hierChild5" presStyleCnt="0"/>
      <dgm:spPr/>
    </dgm:pt>
    <dgm:pt modelId="{46F4F525-54D8-4AAD-BEA9-F26F19B1FE14}" type="pres">
      <dgm:prSet presAssocID="{B7A209BE-980F-4189-B1F3-75B4289E0A3A}" presName="Name37" presStyleLbl="parChTrans1D2" presStyleIdx="2" presStyleCnt="4"/>
      <dgm:spPr/>
    </dgm:pt>
    <dgm:pt modelId="{A1013203-2D57-4F4A-9C5B-58A18A3694BF}" type="pres">
      <dgm:prSet presAssocID="{C24AE2BC-DCB2-4044-BA0E-26C51C02B15C}" presName="hierRoot2" presStyleCnt="0">
        <dgm:presLayoutVars>
          <dgm:hierBranch val="init"/>
        </dgm:presLayoutVars>
      </dgm:prSet>
      <dgm:spPr/>
    </dgm:pt>
    <dgm:pt modelId="{334D2E7F-6BDD-446C-81CE-A78F48C22AD6}" type="pres">
      <dgm:prSet presAssocID="{C24AE2BC-DCB2-4044-BA0E-26C51C02B15C}" presName="rootComposite" presStyleCnt="0"/>
      <dgm:spPr/>
    </dgm:pt>
    <dgm:pt modelId="{83BE0810-71DF-4B75-B069-37B520696D3C}" type="pres">
      <dgm:prSet presAssocID="{C24AE2BC-DCB2-4044-BA0E-26C51C02B15C}" presName="rootText" presStyleLbl="node2" presStyleIdx="2" presStyleCnt="3">
        <dgm:presLayoutVars>
          <dgm:chPref val="3"/>
        </dgm:presLayoutVars>
      </dgm:prSet>
      <dgm:spPr/>
    </dgm:pt>
    <dgm:pt modelId="{952668ED-6AFD-4853-AC13-40C37E046EED}" type="pres">
      <dgm:prSet presAssocID="{C24AE2BC-DCB2-4044-BA0E-26C51C02B15C}" presName="rootConnector" presStyleLbl="node2" presStyleIdx="2" presStyleCnt="3"/>
      <dgm:spPr/>
    </dgm:pt>
    <dgm:pt modelId="{0F1224BA-939D-4579-B53B-703F79799364}" type="pres">
      <dgm:prSet presAssocID="{C24AE2BC-DCB2-4044-BA0E-26C51C02B15C}" presName="hierChild4" presStyleCnt="0"/>
      <dgm:spPr/>
    </dgm:pt>
    <dgm:pt modelId="{768792C4-3D33-4FE5-809D-54C0F20178A7}" type="pres">
      <dgm:prSet presAssocID="{C24AE2BC-DCB2-4044-BA0E-26C51C02B15C}" presName="hierChild5" presStyleCnt="0"/>
      <dgm:spPr/>
    </dgm:pt>
    <dgm:pt modelId="{36E41666-F6DA-4F0F-AA80-BF9543B9C5E1}" type="pres">
      <dgm:prSet presAssocID="{C76DB33E-E655-44BA-B200-9CD55D28EC25}" presName="hierChild3" presStyleCnt="0"/>
      <dgm:spPr/>
    </dgm:pt>
    <dgm:pt modelId="{F788353F-7EC8-42C6-AAAE-099653C93648}" type="pres">
      <dgm:prSet presAssocID="{0E05DB74-4E53-4EBB-9A74-A46D7D0D998B}" presName="Name111" presStyleLbl="parChTrans1D2" presStyleIdx="3" presStyleCnt="4"/>
      <dgm:spPr/>
    </dgm:pt>
    <dgm:pt modelId="{38526BF7-ACB8-4BD0-9337-3C1A478E55E9}" type="pres">
      <dgm:prSet presAssocID="{6A703064-9BFD-4200-A41A-1CA2E71131D6}" presName="hierRoot3" presStyleCnt="0">
        <dgm:presLayoutVars>
          <dgm:hierBranch val="init"/>
        </dgm:presLayoutVars>
      </dgm:prSet>
      <dgm:spPr/>
    </dgm:pt>
    <dgm:pt modelId="{EE8C8E82-D324-47DD-A4CA-A805ED83B8B1}" type="pres">
      <dgm:prSet presAssocID="{6A703064-9BFD-4200-A41A-1CA2E71131D6}" presName="rootComposite3" presStyleCnt="0"/>
      <dgm:spPr/>
    </dgm:pt>
    <dgm:pt modelId="{B6222492-43B9-4CDD-9ACF-31221712CD1A}" type="pres">
      <dgm:prSet presAssocID="{6A703064-9BFD-4200-A41A-1CA2E71131D6}" presName="rootText3" presStyleLbl="asst1" presStyleIdx="0" presStyleCnt="1">
        <dgm:presLayoutVars>
          <dgm:chPref val="3"/>
        </dgm:presLayoutVars>
      </dgm:prSet>
      <dgm:spPr/>
    </dgm:pt>
    <dgm:pt modelId="{0F144346-E87D-4C38-BA1E-229367A8BB13}" type="pres">
      <dgm:prSet presAssocID="{6A703064-9BFD-4200-A41A-1CA2E71131D6}" presName="rootConnector3" presStyleLbl="asst1" presStyleIdx="0" presStyleCnt="1"/>
      <dgm:spPr/>
    </dgm:pt>
    <dgm:pt modelId="{19AA0F97-3BEC-471E-9BDD-725C67C81A5C}" type="pres">
      <dgm:prSet presAssocID="{6A703064-9BFD-4200-A41A-1CA2E71131D6}" presName="hierChild6" presStyleCnt="0"/>
      <dgm:spPr/>
    </dgm:pt>
    <dgm:pt modelId="{5928FA47-BA34-41DC-9463-8A73902F6DA8}" type="pres">
      <dgm:prSet presAssocID="{6A703064-9BFD-4200-A41A-1CA2E71131D6}" presName="hierChild7" presStyleCnt="0"/>
      <dgm:spPr/>
    </dgm:pt>
  </dgm:ptLst>
  <dgm:cxnLst>
    <dgm:cxn modelId="{B016CC0E-2056-4F29-BBB8-284CB1578032}" srcId="{C76DB33E-E655-44BA-B200-9CD55D28EC25}" destId="{CB3CD2E0-78C4-44D6-97D5-E5A5921B627A}" srcOrd="1" destOrd="0" parTransId="{AECADF36-B416-4CB1-970A-36B296FEBD14}" sibTransId="{C953BFB7-47E8-4532-AFD7-2F19E3D6C63E}"/>
    <dgm:cxn modelId="{682D762F-829C-431F-8C12-BDCBA2205A94}" srcId="{C76DB33E-E655-44BA-B200-9CD55D28EC25}" destId="{DF893AF2-0F20-43D9-9AE6-546E06AB2591}" srcOrd="2" destOrd="0" parTransId="{2F64AE40-DCE3-44FC-9379-0CC6797BC2B3}" sibTransId="{FD018461-6E51-406F-90D4-BBCBBF8D4B52}"/>
    <dgm:cxn modelId="{1A3EFF2F-492D-4655-A438-544BE3E343EB}" type="presOf" srcId="{C24AE2BC-DCB2-4044-BA0E-26C51C02B15C}" destId="{83BE0810-71DF-4B75-B069-37B520696D3C}" srcOrd="0" destOrd="0" presId="urn:microsoft.com/office/officeart/2005/8/layout/orgChart1"/>
    <dgm:cxn modelId="{F01D3362-616E-4B4E-A446-474A29B59ECE}" type="presOf" srcId="{B7A209BE-980F-4189-B1F3-75B4289E0A3A}" destId="{46F4F525-54D8-4AAD-BEA9-F26F19B1FE14}" srcOrd="0" destOrd="0" presId="urn:microsoft.com/office/officeart/2005/8/layout/orgChart1"/>
    <dgm:cxn modelId="{F3091763-F2F5-485B-9068-D9BA8A8811D3}" type="presOf" srcId="{C76DB33E-E655-44BA-B200-9CD55D28EC25}" destId="{429900C0-36D4-4A92-8ACC-D1A0CF15BE49}" srcOrd="1" destOrd="0" presId="urn:microsoft.com/office/officeart/2005/8/layout/orgChart1"/>
    <dgm:cxn modelId="{D595DD65-6FB4-4B48-91BD-499FE94EE9F5}" type="presOf" srcId="{CB3CD2E0-78C4-44D6-97D5-E5A5921B627A}" destId="{C050D59F-1C03-4BE6-83FB-BC3C9815CA66}" srcOrd="1" destOrd="0" presId="urn:microsoft.com/office/officeart/2005/8/layout/orgChart1"/>
    <dgm:cxn modelId="{FCA3296B-DFA9-407A-89FD-9C588EC8ADC5}" srcId="{A66F74D2-7A86-4030-B619-0F99D436F747}" destId="{C76DB33E-E655-44BA-B200-9CD55D28EC25}" srcOrd="0" destOrd="0" parTransId="{DB03AFB3-4CF7-45B0-AB6B-4B410FBB76EC}" sibTransId="{E25B64B5-4742-4D5C-B6B3-062F7C77E737}"/>
    <dgm:cxn modelId="{5AD6016F-D91C-461B-B656-6D460E8EDDF2}" type="presOf" srcId="{C76DB33E-E655-44BA-B200-9CD55D28EC25}" destId="{09BBE802-E4EA-42B9-9070-742886A30768}" srcOrd="0" destOrd="0" presId="urn:microsoft.com/office/officeart/2005/8/layout/orgChart1"/>
    <dgm:cxn modelId="{E773A94F-2313-40E3-BA94-EF64AD0FBC16}" type="presOf" srcId="{0E05DB74-4E53-4EBB-9A74-A46D7D0D998B}" destId="{F788353F-7EC8-42C6-AAAE-099653C93648}" srcOrd="0" destOrd="0" presId="urn:microsoft.com/office/officeart/2005/8/layout/orgChart1"/>
    <dgm:cxn modelId="{6EB94375-29F0-4275-9996-44C17D00E2D5}" type="presOf" srcId="{CB3CD2E0-78C4-44D6-97D5-E5A5921B627A}" destId="{C71C95D5-D1AD-4DF4-9143-BA3B359EF39C}" srcOrd="0" destOrd="0" presId="urn:microsoft.com/office/officeart/2005/8/layout/orgChart1"/>
    <dgm:cxn modelId="{EE70CF5A-8CF7-41AB-AA28-19157E4A9A45}" type="presOf" srcId="{6A703064-9BFD-4200-A41A-1CA2E71131D6}" destId="{0F144346-E87D-4C38-BA1E-229367A8BB13}" srcOrd="1" destOrd="0" presId="urn:microsoft.com/office/officeart/2005/8/layout/orgChart1"/>
    <dgm:cxn modelId="{E117C583-7AB0-4998-8138-C178EBD4669C}" type="presOf" srcId="{DF893AF2-0F20-43D9-9AE6-546E06AB2591}" destId="{43D5B978-888A-450A-AB0F-C306101DBD38}" srcOrd="0" destOrd="0" presId="urn:microsoft.com/office/officeart/2005/8/layout/orgChart1"/>
    <dgm:cxn modelId="{AA9FEB84-A8C4-4D4E-8176-497B74A95BDD}" srcId="{C76DB33E-E655-44BA-B200-9CD55D28EC25}" destId="{6A703064-9BFD-4200-A41A-1CA2E71131D6}" srcOrd="0" destOrd="0" parTransId="{0E05DB74-4E53-4EBB-9A74-A46D7D0D998B}" sibTransId="{5832499C-366C-4F77-B684-2A9EBB6970EB}"/>
    <dgm:cxn modelId="{CAE35FB1-8500-486C-AEA9-4305CE0DFAE2}" srcId="{C76DB33E-E655-44BA-B200-9CD55D28EC25}" destId="{C24AE2BC-DCB2-4044-BA0E-26C51C02B15C}" srcOrd="3" destOrd="0" parTransId="{B7A209BE-980F-4189-B1F3-75B4289E0A3A}" sibTransId="{104831B6-3F50-4E5F-BF8C-DF551EC46D0C}"/>
    <dgm:cxn modelId="{EA4EA1C5-6100-4D27-B1F1-2B14F061FD1D}" type="presOf" srcId="{2F64AE40-DCE3-44FC-9379-0CC6797BC2B3}" destId="{4B0731E4-7606-49AB-B68F-7AE79D98AE42}" srcOrd="0" destOrd="0" presId="urn:microsoft.com/office/officeart/2005/8/layout/orgChart1"/>
    <dgm:cxn modelId="{DF588ADC-EB88-4BDB-B62F-60FCDC3F32DD}" type="presOf" srcId="{C24AE2BC-DCB2-4044-BA0E-26C51C02B15C}" destId="{952668ED-6AFD-4853-AC13-40C37E046EED}" srcOrd="1" destOrd="0" presId="urn:microsoft.com/office/officeart/2005/8/layout/orgChart1"/>
    <dgm:cxn modelId="{285939E2-EE48-49DF-A881-C0F413A0E840}" type="presOf" srcId="{A66F74D2-7A86-4030-B619-0F99D436F747}" destId="{9510345B-FB37-4D55-9B53-4F345567B7D8}" srcOrd="0" destOrd="0" presId="urn:microsoft.com/office/officeart/2005/8/layout/orgChart1"/>
    <dgm:cxn modelId="{7C0DB5E2-4FDB-416F-833A-A24D39C7A8F1}" type="presOf" srcId="{6A703064-9BFD-4200-A41A-1CA2E71131D6}" destId="{B6222492-43B9-4CDD-9ACF-31221712CD1A}" srcOrd="0" destOrd="0" presId="urn:microsoft.com/office/officeart/2005/8/layout/orgChart1"/>
    <dgm:cxn modelId="{519755F3-F2A8-442D-95F0-A8217E236187}" type="presOf" srcId="{DF893AF2-0F20-43D9-9AE6-546E06AB2591}" destId="{D9C89C5D-2A85-4BE4-BFE6-5D77DA5F7F20}" srcOrd="1" destOrd="0" presId="urn:microsoft.com/office/officeart/2005/8/layout/orgChart1"/>
    <dgm:cxn modelId="{67DED8FA-93D6-42F7-8EB7-CF3BF5C93A5D}" type="presOf" srcId="{AECADF36-B416-4CB1-970A-36B296FEBD14}" destId="{0C084015-1522-4F52-9924-A069D2226F71}" srcOrd="0" destOrd="0" presId="urn:microsoft.com/office/officeart/2005/8/layout/orgChart1"/>
    <dgm:cxn modelId="{C10E5211-0D80-4EE4-AFEC-FD7AE2DCBC5F}" type="presParOf" srcId="{9510345B-FB37-4D55-9B53-4F345567B7D8}" destId="{17A702FE-60A5-467E-A15F-FB74F1ED3253}" srcOrd="0" destOrd="0" presId="urn:microsoft.com/office/officeart/2005/8/layout/orgChart1"/>
    <dgm:cxn modelId="{FEDAFCFC-4AB7-4661-877F-7DDA1F8F30D9}" type="presParOf" srcId="{17A702FE-60A5-467E-A15F-FB74F1ED3253}" destId="{0BD195AE-6DBE-4307-A0A2-D25D81C8217D}" srcOrd="0" destOrd="0" presId="urn:microsoft.com/office/officeart/2005/8/layout/orgChart1"/>
    <dgm:cxn modelId="{8B105E15-3703-433A-957A-963FD2AFDB07}" type="presParOf" srcId="{0BD195AE-6DBE-4307-A0A2-D25D81C8217D}" destId="{09BBE802-E4EA-42B9-9070-742886A30768}" srcOrd="0" destOrd="0" presId="urn:microsoft.com/office/officeart/2005/8/layout/orgChart1"/>
    <dgm:cxn modelId="{309CD8CE-C539-495D-8BAC-87AE5E68F366}" type="presParOf" srcId="{0BD195AE-6DBE-4307-A0A2-D25D81C8217D}" destId="{429900C0-36D4-4A92-8ACC-D1A0CF15BE49}" srcOrd="1" destOrd="0" presId="urn:microsoft.com/office/officeart/2005/8/layout/orgChart1"/>
    <dgm:cxn modelId="{B221B88B-9FEF-493B-9AA1-34F7C4A621E9}" type="presParOf" srcId="{17A702FE-60A5-467E-A15F-FB74F1ED3253}" destId="{9E4CFE71-5254-4542-BEED-0FC9D8717A31}" srcOrd="1" destOrd="0" presId="urn:microsoft.com/office/officeart/2005/8/layout/orgChart1"/>
    <dgm:cxn modelId="{1068CD1A-CE0D-4224-8B1D-5EAC83D12179}" type="presParOf" srcId="{9E4CFE71-5254-4542-BEED-0FC9D8717A31}" destId="{0C084015-1522-4F52-9924-A069D2226F71}" srcOrd="0" destOrd="0" presId="urn:microsoft.com/office/officeart/2005/8/layout/orgChart1"/>
    <dgm:cxn modelId="{19EE4471-BE7C-478E-A5B2-EE39764B96DD}" type="presParOf" srcId="{9E4CFE71-5254-4542-BEED-0FC9D8717A31}" destId="{EF58001F-45D5-468A-861D-9C752F8ACB13}" srcOrd="1" destOrd="0" presId="urn:microsoft.com/office/officeart/2005/8/layout/orgChart1"/>
    <dgm:cxn modelId="{8BEFB3E3-1074-48E4-8B49-253A21251ECF}" type="presParOf" srcId="{EF58001F-45D5-468A-861D-9C752F8ACB13}" destId="{3AA58ABD-1F16-4308-845E-A39D495DD082}" srcOrd="0" destOrd="0" presId="urn:microsoft.com/office/officeart/2005/8/layout/orgChart1"/>
    <dgm:cxn modelId="{A1105B35-DE24-495F-BADC-0507E043B813}" type="presParOf" srcId="{3AA58ABD-1F16-4308-845E-A39D495DD082}" destId="{C71C95D5-D1AD-4DF4-9143-BA3B359EF39C}" srcOrd="0" destOrd="0" presId="urn:microsoft.com/office/officeart/2005/8/layout/orgChart1"/>
    <dgm:cxn modelId="{4C1120C7-9D0A-4187-BB12-21F77EE56010}" type="presParOf" srcId="{3AA58ABD-1F16-4308-845E-A39D495DD082}" destId="{C050D59F-1C03-4BE6-83FB-BC3C9815CA66}" srcOrd="1" destOrd="0" presId="urn:microsoft.com/office/officeart/2005/8/layout/orgChart1"/>
    <dgm:cxn modelId="{D8605A83-D043-4D7D-813E-93F944BE2CD8}" type="presParOf" srcId="{EF58001F-45D5-468A-861D-9C752F8ACB13}" destId="{A0EC6E86-DF61-4B91-B33C-79F8D1BBFAA3}" srcOrd="1" destOrd="0" presId="urn:microsoft.com/office/officeart/2005/8/layout/orgChart1"/>
    <dgm:cxn modelId="{F5EF109E-74DC-42E3-8331-D79C7DE067FA}" type="presParOf" srcId="{EF58001F-45D5-468A-861D-9C752F8ACB13}" destId="{97B6334A-2FCF-4B3E-98E8-44FF9ECDE4B5}" srcOrd="2" destOrd="0" presId="urn:microsoft.com/office/officeart/2005/8/layout/orgChart1"/>
    <dgm:cxn modelId="{25B6869B-051B-46A8-B7C3-7384840EDB78}" type="presParOf" srcId="{9E4CFE71-5254-4542-BEED-0FC9D8717A31}" destId="{4B0731E4-7606-49AB-B68F-7AE79D98AE42}" srcOrd="2" destOrd="0" presId="urn:microsoft.com/office/officeart/2005/8/layout/orgChart1"/>
    <dgm:cxn modelId="{B282EC7B-87A8-4D27-ABFB-55B6B1928D91}" type="presParOf" srcId="{9E4CFE71-5254-4542-BEED-0FC9D8717A31}" destId="{0402E16D-E970-4A40-A9E5-4A5E18442E5C}" srcOrd="3" destOrd="0" presId="urn:microsoft.com/office/officeart/2005/8/layout/orgChart1"/>
    <dgm:cxn modelId="{9F6438EB-4A28-4396-8296-AA6014EAE287}" type="presParOf" srcId="{0402E16D-E970-4A40-A9E5-4A5E18442E5C}" destId="{FADD093D-0C8C-4C88-9E24-F4F290D7F1FE}" srcOrd="0" destOrd="0" presId="urn:microsoft.com/office/officeart/2005/8/layout/orgChart1"/>
    <dgm:cxn modelId="{DEA9EB58-1075-4B27-BB71-F61E64B877BB}" type="presParOf" srcId="{FADD093D-0C8C-4C88-9E24-F4F290D7F1FE}" destId="{43D5B978-888A-450A-AB0F-C306101DBD38}" srcOrd="0" destOrd="0" presId="urn:microsoft.com/office/officeart/2005/8/layout/orgChart1"/>
    <dgm:cxn modelId="{D753E5D8-FD31-4EFF-9029-82E77942C41B}" type="presParOf" srcId="{FADD093D-0C8C-4C88-9E24-F4F290D7F1FE}" destId="{D9C89C5D-2A85-4BE4-BFE6-5D77DA5F7F20}" srcOrd="1" destOrd="0" presId="urn:microsoft.com/office/officeart/2005/8/layout/orgChart1"/>
    <dgm:cxn modelId="{A5270A0D-73BF-4BFA-93EC-4410084C66BF}" type="presParOf" srcId="{0402E16D-E970-4A40-A9E5-4A5E18442E5C}" destId="{B4C5AA9B-8841-4C95-9558-C8AD3881C89A}" srcOrd="1" destOrd="0" presId="urn:microsoft.com/office/officeart/2005/8/layout/orgChart1"/>
    <dgm:cxn modelId="{E546D814-2743-49A3-8858-1F93B517FC01}" type="presParOf" srcId="{0402E16D-E970-4A40-A9E5-4A5E18442E5C}" destId="{E8BB4694-BE9A-4EC8-85CC-B87D975433E2}" srcOrd="2" destOrd="0" presId="urn:microsoft.com/office/officeart/2005/8/layout/orgChart1"/>
    <dgm:cxn modelId="{7DA016C9-455C-4F4F-9D3D-EBE145B1121A}" type="presParOf" srcId="{9E4CFE71-5254-4542-BEED-0FC9D8717A31}" destId="{46F4F525-54D8-4AAD-BEA9-F26F19B1FE14}" srcOrd="4" destOrd="0" presId="urn:microsoft.com/office/officeart/2005/8/layout/orgChart1"/>
    <dgm:cxn modelId="{21BD1700-4D6B-4182-B92C-C64F62859216}" type="presParOf" srcId="{9E4CFE71-5254-4542-BEED-0FC9D8717A31}" destId="{A1013203-2D57-4F4A-9C5B-58A18A3694BF}" srcOrd="5" destOrd="0" presId="urn:microsoft.com/office/officeart/2005/8/layout/orgChart1"/>
    <dgm:cxn modelId="{26EE1A22-A682-4CA2-8741-C1D1127D8E51}" type="presParOf" srcId="{A1013203-2D57-4F4A-9C5B-58A18A3694BF}" destId="{334D2E7F-6BDD-446C-81CE-A78F48C22AD6}" srcOrd="0" destOrd="0" presId="urn:microsoft.com/office/officeart/2005/8/layout/orgChart1"/>
    <dgm:cxn modelId="{448B6EDF-7F46-416A-9F64-4D174105C063}" type="presParOf" srcId="{334D2E7F-6BDD-446C-81CE-A78F48C22AD6}" destId="{83BE0810-71DF-4B75-B069-37B520696D3C}" srcOrd="0" destOrd="0" presId="urn:microsoft.com/office/officeart/2005/8/layout/orgChart1"/>
    <dgm:cxn modelId="{97FD0015-2C49-400B-8D8F-C41B6FEDDF79}" type="presParOf" srcId="{334D2E7F-6BDD-446C-81CE-A78F48C22AD6}" destId="{952668ED-6AFD-4853-AC13-40C37E046EED}" srcOrd="1" destOrd="0" presId="urn:microsoft.com/office/officeart/2005/8/layout/orgChart1"/>
    <dgm:cxn modelId="{9B88B47E-2F37-408C-82F2-B90809C2760A}" type="presParOf" srcId="{A1013203-2D57-4F4A-9C5B-58A18A3694BF}" destId="{0F1224BA-939D-4579-B53B-703F79799364}" srcOrd="1" destOrd="0" presId="urn:microsoft.com/office/officeart/2005/8/layout/orgChart1"/>
    <dgm:cxn modelId="{EEEAF4E8-5676-4C42-A867-9C1FBEB741F9}" type="presParOf" srcId="{A1013203-2D57-4F4A-9C5B-58A18A3694BF}" destId="{768792C4-3D33-4FE5-809D-54C0F20178A7}" srcOrd="2" destOrd="0" presId="urn:microsoft.com/office/officeart/2005/8/layout/orgChart1"/>
    <dgm:cxn modelId="{2F21B71B-1A94-45FB-905A-69E33A1B8687}" type="presParOf" srcId="{17A702FE-60A5-467E-A15F-FB74F1ED3253}" destId="{36E41666-F6DA-4F0F-AA80-BF9543B9C5E1}" srcOrd="2" destOrd="0" presId="urn:microsoft.com/office/officeart/2005/8/layout/orgChart1"/>
    <dgm:cxn modelId="{188FEEA7-670A-48CE-8CE4-4546E4DE1CA4}" type="presParOf" srcId="{36E41666-F6DA-4F0F-AA80-BF9543B9C5E1}" destId="{F788353F-7EC8-42C6-AAAE-099653C93648}" srcOrd="0" destOrd="0" presId="urn:microsoft.com/office/officeart/2005/8/layout/orgChart1"/>
    <dgm:cxn modelId="{F1843883-7F77-4CB5-9D0D-84D1D2D3B4A6}" type="presParOf" srcId="{36E41666-F6DA-4F0F-AA80-BF9543B9C5E1}" destId="{38526BF7-ACB8-4BD0-9337-3C1A478E55E9}" srcOrd="1" destOrd="0" presId="urn:microsoft.com/office/officeart/2005/8/layout/orgChart1"/>
    <dgm:cxn modelId="{D82ACE0C-58BD-4962-9245-94D94D865F8D}" type="presParOf" srcId="{38526BF7-ACB8-4BD0-9337-3C1A478E55E9}" destId="{EE8C8E82-D324-47DD-A4CA-A805ED83B8B1}" srcOrd="0" destOrd="0" presId="urn:microsoft.com/office/officeart/2005/8/layout/orgChart1"/>
    <dgm:cxn modelId="{54117F48-C98C-416B-B394-ED7D8B1AFD42}" type="presParOf" srcId="{EE8C8E82-D324-47DD-A4CA-A805ED83B8B1}" destId="{B6222492-43B9-4CDD-9ACF-31221712CD1A}" srcOrd="0" destOrd="0" presId="urn:microsoft.com/office/officeart/2005/8/layout/orgChart1"/>
    <dgm:cxn modelId="{4B82AB29-55A1-417B-8D1F-C1EAE80F4C3A}" type="presParOf" srcId="{EE8C8E82-D324-47DD-A4CA-A805ED83B8B1}" destId="{0F144346-E87D-4C38-BA1E-229367A8BB13}" srcOrd="1" destOrd="0" presId="urn:microsoft.com/office/officeart/2005/8/layout/orgChart1"/>
    <dgm:cxn modelId="{EA012DEA-4C56-4457-BDBC-CEC776269CC2}" type="presParOf" srcId="{38526BF7-ACB8-4BD0-9337-3C1A478E55E9}" destId="{19AA0F97-3BEC-471E-9BDD-725C67C81A5C}" srcOrd="1" destOrd="0" presId="urn:microsoft.com/office/officeart/2005/8/layout/orgChart1"/>
    <dgm:cxn modelId="{F258B7DD-3794-431D-832B-2DBCBA4E13F7}" type="presParOf" srcId="{38526BF7-ACB8-4BD0-9337-3C1A478E55E9}" destId="{5928FA47-BA34-41DC-9463-8A73902F6DA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D42F186-F9A0-4649-9516-87B4DBDC45A1}" type="doc">
      <dgm:prSet loTypeId="urn:microsoft.com/office/officeart/2005/8/layout/orgChart1" loCatId="hierarchy" qsTypeId="urn:microsoft.com/office/officeart/2005/8/quickstyle/simple1" qsCatId="simple" csTypeId="urn:microsoft.com/office/officeart/2005/8/colors/accent2_4" csCatId="accent2" phldr="1"/>
      <dgm:spPr/>
      <dgm:t>
        <a:bodyPr/>
        <a:lstStyle/>
        <a:p>
          <a:endParaRPr lang="en-US"/>
        </a:p>
      </dgm:t>
    </dgm:pt>
    <dgm:pt modelId="{50432E9B-70B0-4843-8367-6B549DA98A2C}">
      <dgm:prSet phldrT="[Text]"/>
      <dgm:spPr/>
      <dgm:t>
        <a:bodyPr/>
        <a:lstStyle/>
        <a:p>
          <a:r>
            <a:rPr lang="en-US" dirty="0"/>
            <a:t>Betty</a:t>
          </a:r>
        </a:p>
      </dgm:t>
    </dgm:pt>
    <dgm:pt modelId="{91BA9241-54A1-4855-A5D8-5472887F7E5A}" type="parTrans" cxnId="{4994AE46-D8C6-4594-BA6D-222C89979FF7}">
      <dgm:prSet/>
      <dgm:spPr/>
      <dgm:t>
        <a:bodyPr/>
        <a:lstStyle/>
        <a:p>
          <a:endParaRPr lang="en-US"/>
        </a:p>
      </dgm:t>
    </dgm:pt>
    <dgm:pt modelId="{FA96D43A-920C-4474-931F-0A3EF317BADD}" type="sibTrans" cxnId="{4994AE46-D8C6-4594-BA6D-222C89979FF7}">
      <dgm:prSet/>
      <dgm:spPr/>
      <dgm:t>
        <a:bodyPr/>
        <a:lstStyle/>
        <a:p>
          <a:endParaRPr lang="en-US"/>
        </a:p>
      </dgm:t>
    </dgm:pt>
    <dgm:pt modelId="{3AFACA6D-591E-47B7-8A09-4A8101261C4D}">
      <dgm:prSet phldrT="[Text]"/>
      <dgm:spPr/>
      <dgm:t>
        <a:bodyPr/>
        <a:lstStyle/>
        <a:p>
          <a:r>
            <a:rPr lang="en-US" dirty="0"/>
            <a:t>Sarah</a:t>
          </a:r>
        </a:p>
      </dgm:t>
    </dgm:pt>
    <dgm:pt modelId="{0159F726-11F9-46AB-B43C-08AADB3B098E}" type="parTrans" cxnId="{D54BAE02-A157-4C7F-A512-BE4CB544E1E4}">
      <dgm:prSet/>
      <dgm:spPr/>
      <dgm:t>
        <a:bodyPr/>
        <a:lstStyle/>
        <a:p>
          <a:endParaRPr lang="en-US"/>
        </a:p>
      </dgm:t>
    </dgm:pt>
    <dgm:pt modelId="{0B313B80-E768-4A4C-974F-A8C789B73BF2}" type="sibTrans" cxnId="{D54BAE02-A157-4C7F-A512-BE4CB544E1E4}">
      <dgm:prSet/>
      <dgm:spPr/>
      <dgm:t>
        <a:bodyPr/>
        <a:lstStyle/>
        <a:p>
          <a:endParaRPr lang="en-US"/>
        </a:p>
      </dgm:t>
    </dgm:pt>
    <dgm:pt modelId="{F54C10B8-1C4B-4FAD-8D67-0438BE936AE7}">
      <dgm:prSet phldrT="[Text]"/>
      <dgm:spPr/>
      <dgm:t>
        <a:bodyPr/>
        <a:lstStyle/>
        <a:p>
          <a:r>
            <a:rPr lang="en-US" dirty="0"/>
            <a:t>Pete</a:t>
          </a:r>
        </a:p>
      </dgm:t>
    </dgm:pt>
    <dgm:pt modelId="{06261B9A-516B-45EF-B925-FC8E9F0C081F}" type="parTrans" cxnId="{B27F84AD-AECC-46B6-94A1-D6E73FE2357E}">
      <dgm:prSet/>
      <dgm:spPr/>
      <dgm:t>
        <a:bodyPr/>
        <a:lstStyle/>
        <a:p>
          <a:endParaRPr lang="en-US"/>
        </a:p>
      </dgm:t>
    </dgm:pt>
    <dgm:pt modelId="{C02B4839-A2EA-4C5D-9495-3330838FF0E8}" type="sibTrans" cxnId="{B27F84AD-AECC-46B6-94A1-D6E73FE2357E}">
      <dgm:prSet/>
      <dgm:spPr/>
      <dgm:t>
        <a:bodyPr/>
        <a:lstStyle/>
        <a:p>
          <a:endParaRPr lang="en-US"/>
        </a:p>
      </dgm:t>
    </dgm:pt>
    <dgm:pt modelId="{A4EA2B41-FD13-4799-A996-F719A5FDDC21}">
      <dgm:prSet phldrT="[Text]"/>
      <dgm:spPr/>
      <dgm:t>
        <a:bodyPr/>
        <a:lstStyle/>
        <a:p>
          <a:r>
            <a:rPr lang="en-US" dirty="0"/>
            <a:t>Henry</a:t>
          </a:r>
        </a:p>
      </dgm:t>
    </dgm:pt>
    <dgm:pt modelId="{1020EC0A-D117-4F89-99A0-4A1CA6AEB8D2}" type="parTrans" cxnId="{FC447585-9B1D-48D0-9118-90BE88655991}">
      <dgm:prSet/>
      <dgm:spPr/>
      <dgm:t>
        <a:bodyPr/>
        <a:lstStyle/>
        <a:p>
          <a:endParaRPr lang="en-US"/>
        </a:p>
      </dgm:t>
    </dgm:pt>
    <dgm:pt modelId="{E37E31D6-90D0-4A48-BA41-4D5543A6128F}" type="sibTrans" cxnId="{FC447585-9B1D-48D0-9118-90BE88655991}">
      <dgm:prSet/>
      <dgm:spPr/>
      <dgm:t>
        <a:bodyPr/>
        <a:lstStyle/>
        <a:p>
          <a:endParaRPr lang="en-US"/>
        </a:p>
      </dgm:t>
    </dgm:pt>
    <dgm:pt modelId="{8EBD5397-EFD1-4881-BE8C-381788376302}">
      <dgm:prSet/>
      <dgm:spPr/>
      <dgm:t>
        <a:bodyPr/>
        <a:lstStyle/>
        <a:p>
          <a:r>
            <a:rPr lang="en-US" dirty="0"/>
            <a:t>Mary</a:t>
          </a:r>
        </a:p>
      </dgm:t>
    </dgm:pt>
    <dgm:pt modelId="{5039872B-F9B9-45FB-851C-5DDD7B54A0AB}" type="parTrans" cxnId="{2A83AE50-C2D3-4D68-B277-19ACB3E00E4A}">
      <dgm:prSet/>
      <dgm:spPr/>
      <dgm:t>
        <a:bodyPr/>
        <a:lstStyle/>
        <a:p>
          <a:endParaRPr lang="en-US"/>
        </a:p>
      </dgm:t>
    </dgm:pt>
    <dgm:pt modelId="{A044AE76-EC57-4DB3-949D-ED081C45F2ED}" type="sibTrans" cxnId="{2A83AE50-C2D3-4D68-B277-19ACB3E00E4A}">
      <dgm:prSet/>
      <dgm:spPr/>
      <dgm:t>
        <a:bodyPr/>
        <a:lstStyle/>
        <a:p>
          <a:endParaRPr lang="en-US"/>
        </a:p>
      </dgm:t>
    </dgm:pt>
    <dgm:pt modelId="{35A61F39-7CBD-42A8-B644-502CA17E34C8}">
      <dgm:prSet/>
      <dgm:spPr/>
      <dgm:t>
        <a:bodyPr/>
        <a:lstStyle/>
        <a:p>
          <a:r>
            <a:rPr lang="en-US" dirty="0"/>
            <a:t>Cyndi</a:t>
          </a:r>
        </a:p>
      </dgm:t>
    </dgm:pt>
    <dgm:pt modelId="{1E10F3EF-2FEC-4071-B42C-22DF0DAAC6F9}" type="parTrans" cxnId="{96D910D0-3FC6-455B-910A-2B83784153DC}">
      <dgm:prSet/>
      <dgm:spPr/>
      <dgm:t>
        <a:bodyPr/>
        <a:lstStyle/>
        <a:p>
          <a:endParaRPr lang="en-US"/>
        </a:p>
      </dgm:t>
    </dgm:pt>
    <dgm:pt modelId="{5D69AE03-17A5-4242-B23A-F18206479788}" type="sibTrans" cxnId="{96D910D0-3FC6-455B-910A-2B83784153DC}">
      <dgm:prSet/>
      <dgm:spPr/>
      <dgm:t>
        <a:bodyPr/>
        <a:lstStyle/>
        <a:p>
          <a:endParaRPr lang="en-US"/>
        </a:p>
      </dgm:t>
    </dgm:pt>
    <dgm:pt modelId="{10FC65F5-E4FC-4EEA-AFA8-CAEA838E371A}" type="pres">
      <dgm:prSet presAssocID="{8D42F186-F9A0-4649-9516-87B4DBDC45A1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1C1D266-E004-4E0F-ADD4-2194678F4400}" type="pres">
      <dgm:prSet presAssocID="{50432E9B-70B0-4843-8367-6B549DA98A2C}" presName="hierRoot1" presStyleCnt="0">
        <dgm:presLayoutVars>
          <dgm:hierBranch val="init"/>
        </dgm:presLayoutVars>
      </dgm:prSet>
      <dgm:spPr/>
    </dgm:pt>
    <dgm:pt modelId="{A9DC5B45-039C-497A-A1CF-43431E4D7067}" type="pres">
      <dgm:prSet presAssocID="{50432E9B-70B0-4843-8367-6B549DA98A2C}" presName="rootComposite1" presStyleCnt="0"/>
      <dgm:spPr/>
    </dgm:pt>
    <dgm:pt modelId="{BC0A110D-5477-4BB8-8A69-82332B443910}" type="pres">
      <dgm:prSet presAssocID="{50432E9B-70B0-4843-8367-6B549DA98A2C}" presName="rootText1" presStyleLbl="node0" presStyleIdx="0" presStyleCnt="1">
        <dgm:presLayoutVars>
          <dgm:chPref val="3"/>
        </dgm:presLayoutVars>
      </dgm:prSet>
      <dgm:spPr/>
    </dgm:pt>
    <dgm:pt modelId="{AA664AC4-A3E6-43E3-8138-98C16A46B037}" type="pres">
      <dgm:prSet presAssocID="{50432E9B-70B0-4843-8367-6B549DA98A2C}" presName="rootConnector1" presStyleLbl="node1" presStyleIdx="0" presStyleCnt="0"/>
      <dgm:spPr/>
    </dgm:pt>
    <dgm:pt modelId="{2EF98105-99AD-4C6F-8399-D30C7D8A42ED}" type="pres">
      <dgm:prSet presAssocID="{50432E9B-70B0-4843-8367-6B549DA98A2C}" presName="hierChild2" presStyleCnt="0"/>
      <dgm:spPr/>
    </dgm:pt>
    <dgm:pt modelId="{39D58507-AA63-4E58-956E-DAE07947A93E}" type="pres">
      <dgm:prSet presAssocID="{0159F726-11F9-46AB-B43C-08AADB3B098E}" presName="Name37" presStyleLbl="parChTrans1D2" presStyleIdx="0" presStyleCnt="4"/>
      <dgm:spPr/>
    </dgm:pt>
    <dgm:pt modelId="{985C688B-CDFC-40F4-BD29-56E1A193F8BD}" type="pres">
      <dgm:prSet presAssocID="{3AFACA6D-591E-47B7-8A09-4A8101261C4D}" presName="hierRoot2" presStyleCnt="0">
        <dgm:presLayoutVars>
          <dgm:hierBranch val="init"/>
        </dgm:presLayoutVars>
      </dgm:prSet>
      <dgm:spPr/>
    </dgm:pt>
    <dgm:pt modelId="{85EB6EA3-3041-4BCC-892E-98036D1BDAC4}" type="pres">
      <dgm:prSet presAssocID="{3AFACA6D-591E-47B7-8A09-4A8101261C4D}" presName="rootComposite" presStyleCnt="0"/>
      <dgm:spPr/>
    </dgm:pt>
    <dgm:pt modelId="{67A20905-B85C-4D69-AF36-1485BC9072A5}" type="pres">
      <dgm:prSet presAssocID="{3AFACA6D-591E-47B7-8A09-4A8101261C4D}" presName="rootText" presStyleLbl="node2" presStyleIdx="0" presStyleCnt="4">
        <dgm:presLayoutVars>
          <dgm:chPref val="3"/>
        </dgm:presLayoutVars>
      </dgm:prSet>
      <dgm:spPr/>
    </dgm:pt>
    <dgm:pt modelId="{FBE2F614-C678-40B0-A4B0-B3D15993FB38}" type="pres">
      <dgm:prSet presAssocID="{3AFACA6D-591E-47B7-8A09-4A8101261C4D}" presName="rootConnector" presStyleLbl="node2" presStyleIdx="0" presStyleCnt="4"/>
      <dgm:spPr/>
    </dgm:pt>
    <dgm:pt modelId="{AE2705D4-01C2-43BE-A288-3B85F17FEAA8}" type="pres">
      <dgm:prSet presAssocID="{3AFACA6D-591E-47B7-8A09-4A8101261C4D}" presName="hierChild4" presStyleCnt="0"/>
      <dgm:spPr/>
    </dgm:pt>
    <dgm:pt modelId="{91CAEBEA-475F-4711-88C3-86E6A0887E3D}" type="pres">
      <dgm:prSet presAssocID="{3AFACA6D-591E-47B7-8A09-4A8101261C4D}" presName="hierChild5" presStyleCnt="0"/>
      <dgm:spPr/>
    </dgm:pt>
    <dgm:pt modelId="{DC39D598-E797-49FF-BD59-DD4017940422}" type="pres">
      <dgm:prSet presAssocID="{06261B9A-516B-45EF-B925-FC8E9F0C081F}" presName="Name37" presStyleLbl="parChTrans1D2" presStyleIdx="1" presStyleCnt="4"/>
      <dgm:spPr/>
    </dgm:pt>
    <dgm:pt modelId="{0A2FA905-4F31-4E98-B0AA-4D781B1C9372}" type="pres">
      <dgm:prSet presAssocID="{F54C10B8-1C4B-4FAD-8D67-0438BE936AE7}" presName="hierRoot2" presStyleCnt="0">
        <dgm:presLayoutVars>
          <dgm:hierBranch val="init"/>
        </dgm:presLayoutVars>
      </dgm:prSet>
      <dgm:spPr/>
    </dgm:pt>
    <dgm:pt modelId="{2281AB6A-28B5-4FFB-8D09-B9541788D66A}" type="pres">
      <dgm:prSet presAssocID="{F54C10B8-1C4B-4FAD-8D67-0438BE936AE7}" presName="rootComposite" presStyleCnt="0"/>
      <dgm:spPr/>
    </dgm:pt>
    <dgm:pt modelId="{DADE1AD9-1787-4269-A90D-749E5399CC17}" type="pres">
      <dgm:prSet presAssocID="{F54C10B8-1C4B-4FAD-8D67-0438BE936AE7}" presName="rootText" presStyleLbl="node2" presStyleIdx="1" presStyleCnt="4">
        <dgm:presLayoutVars>
          <dgm:chPref val="3"/>
        </dgm:presLayoutVars>
      </dgm:prSet>
      <dgm:spPr/>
    </dgm:pt>
    <dgm:pt modelId="{1980D799-A303-4F01-BF44-06A759BC2093}" type="pres">
      <dgm:prSet presAssocID="{F54C10B8-1C4B-4FAD-8D67-0438BE936AE7}" presName="rootConnector" presStyleLbl="node2" presStyleIdx="1" presStyleCnt="4"/>
      <dgm:spPr/>
    </dgm:pt>
    <dgm:pt modelId="{DE0CCB34-64AA-4C95-B10D-BAF97552FD5C}" type="pres">
      <dgm:prSet presAssocID="{F54C10B8-1C4B-4FAD-8D67-0438BE936AE7}" presName="hierChild4" presStyleCnt="0"/>
      <dgm:spPr/>
    </dgm:pt>
    <dgm:pt modelId="{8D78715B-D369-4522-B892-EEE94E68B1E3}" type="pres">
      <dgm:prSet presAssocID="{F54C10B8-1C4B-4FAD-8D67-0438BE936AE7}" presName="hierChild5" presStyleCnt="0"/>
      <dgm:spPr/>
    </dgm:pt>
    <dgm:pt modelId="{51CFE831-B113-4CB0-A2EF-01F211817179}" type="pres">
      <dgm:prSet presAssocID="{1020EC0A-D117-4F89-99A0-4A1CA6AEB8D2}" presName="Name37" presStyleLbl="parChTrans1D2" presStyleIdx="2" presStyleCnt="4"/>
      <dgm:spPr/>
    </dgm:pt>
    <dgm:pt modelId="{D81B6925-237E-4204-8BCE-FD232C0B137E}" type="pres">
      <dgm:prSet presAssocID="{A4EA2B41-FD13-4799-A996-F719A5FDDC21}" presName="hierRoot2" presStyleCnt="0">
        <dgm:presLayoutVars>
          <dgm:hierBranch val="init"/>
        </dgm:presLayoutVars>
      </dgm:prSet>
      <dgm:spPr/>
    </dgm:pt>
    <dgm:pt modelId="{727B8012-DA01-49AC-AA7E-DBFE2F0B129B}" type="pres">
      <dgm:prSet presAssocID="{A4EA2B41-FD13-4799-A996-F719A5FDDC21}" presName="rootComposite" presStyleCnt="0"/>
      <dgm:spPr/>
    </dgm:pt>
    <dgm:pt modelId="{83B0B98B-7DF7-450A-B38C-403B703A9D16}" type="pres">
      <dgm:prSet presAssocID="{A4EA2B41-FD13-4799-A996-F719A5FDDC21}" presName="rootText" presStyleLbl="node2" presStyleIdx="2" presStyleCnt="4">
        <dgm:presLayoutVars>
          <dgm:chPref val="3"/>
        </dgm:presLayoutVars>
      </dgm:prSet>
      <dgm:spPr/>
    </dgm:pt>
    <dgm:pt modelId="{3D7D5F8F-07CD-4EE2-BEE9-B017A105F45A}" type="pres">
      <dgm:prSet presAssocID="{A4EA2B41-FD13-4799-A996-F719A5FDDC21}" presName="rootConnector" presStyleLbl="node2" presStyleIdx="2" presStyleCnt="4"/>
      <dgm:spPr/>
    </dgm:pt>
    <dgm:pt modelId="{F30A0DE0-50EB-4549-ACD6-FF7DE7C91C90}" type="pres">
      <dgm:prSet presAssocID="{A4EA2B41-FD13-4799-A996-F719A5FDDC21}" presName="hierChild4" presStyleCnt="0"/>
      <dgm:spPr/>
    </dgm:pt>
    <dgm:pt modelId="{8CBBC604-7375-4A0D-B1C7-C4BEB9C17C09}" type="pres">
      <dgm:prSet presAssocID="{A4EA2B41-FD13-4799-A996-F719A5FDDC21}" presName="hierChild5" presStyleCnt="0"/>
      <dgm:spPr/>
    </dgm:pt>
    <dgm:pt modelId="{D7FA087F-7A79-4B60-BBEC-3B1D8B4B509D}" type="pres">
      <dgm:prSet presAssocID="{5039872B-F9B9-45FB-851C-5DDD7B54A0AB}" presName="Name37" presStyleLbl="parChTrans1D2" presStyleIdx="3" presStyleCnt="4"/>
      <dgm:spPr/>
    </dgm:pt>
    <dgm:pt modelId="{63548100-ED06-414F-A8D7-7327464469F7}" type="pres">
      <dgm:prSet presAssocID="{8EBD5397-EFD1-4881-BE8C-381788376302}" presName="hierRoot2" presStyleCnt="0">
        <dgm:presLayoutVars>
          <dgm:hierBranch val="init"/>
        </dgm:presLayoutVars>
      </dgm:prSet>
      <dgm:spPr/>
    </dgm:pt>
    <dgm:pt modelId="{CFD20BF8-9BCD-40EB-B1C3-B15D6D4B7C9D}" type="pres">
      <dgm:prSet presAssocID="{8EBD5397-EFD1-4881-BE8C-381788376302}" presName="rootComposite" presStyleCnt="0"/>
      <dgm:spPr/>
    </dgm:pt>
    <dgm:pt modelId="{94717ED5-6ED1-41F3-870C-9559860D0A88}" type="pres">
      <dgm:prSet presAssocID="{8EBD5397-EFD1-4881-BE8C-381788376302}" presName="rootText" presStyleLbl="node2" presStyleIdx="3" presStyleCnt="4">
        <dgm:presLayoutVars>
          <dgm:chPref val="3"/>
        </dgm:presLayoutVars>
      </dgm:prSet>
      <dgm:spPr/>
    </dgm:pt>
    <dgm:pt modelId="{D51F2692-4D5D-4FAD-804A-77D5AF8C48F1}" type="pres">
      <dgm:prSet presAssocID="{8EBD5397-EFD1-4881-BE8C-381788376302}" presName="rootConnector" presStyleLbl="node2" presStyleIdx="3" presStyleCnt="4"/>
      <dgm:spPr/>
    </dgm:pt>
    <dgm:pt modelId="{47F97610-280C-4DF7-B272-CFC7E5FAC3B5}" type="pres">
      <dgm:prSet presAssocID="{8EBD5397-EFD1-4881-BE8C-381788376302}" presName="hierChild4" presStyleCnt="0"/>
      <dgm:spPr/>
    </dgm:pt>
    <dgm:pt modelId="{FCFBF886-56E5-41EA-BF70-BA30D8D868A7}" type="pres">
      <dgm:prSet presAssocID="{1E10F3EF-2FEC-4071-B42C-22DF0DAAC6F9}" presName="Name37" presStyleLbl="parChTrans1D3" presStyleIdx="0" presStyleCnt="1"/>
      <dgm:spPr/>
    </dgm:pt>
    <dgm:pt modelId="{DCE205E8-9258-4155-BC36-93D53DB9FAA4}" type="pres">
      <dgm:prSet presAssocID="{35A61F39-7CBD-42A8-B644-502CA17E34C8}" presName="hierRoot2" presStyleCnt="0">
        <dgm:presLayoutVars>
          <dgm:hierBranch val="init"/>
        </dgm:presLayoutVars>
      </dgm:prSet>
      <dgm:spPr/>
    </dgm:pt>
    <dgm:pt modelId="{2F1CC4B3-E830-4D2C-8DEA-3BE6F9C60182}" type="pres">
      <dgm:prSet presAssocID="{35A61F39-7CBD-42A8-B644-502CA17E34C8}" presName="rootComposite" presStyleCnt="0"/>
      <dgm:spPr/>
    </dgm:pt>
    <dgm:pt modelId="{4D1EE93B-3A78-4752-92AF-CA6A9D1BA20A}" type="pres">
      <dgm:prSet presAssocID="{35A61F39-7CBD-42A8-B644-502CA17E34C8}" presName="rootText" presStyleLbl="node3" presStyleIdx="0" presStyleCnt="1">
        <dgm:presLayoutVars>
          <dgm:chPref val="3"/>
        </dgm:presLayoutVars>
      </dgm:prSet>
      <dgm:spPr/>
    </dgm:pt>
    <dgm:pt modelId="{84CA7079-5C50-4B45-881F-5FA1BD8A3202}" type="pres">
      <dgm:prSet presAssocID="{35A61F39-7CBD-42A8-B644-502CA17E34C8}" presName="rootConnector" presStyleLbl="node3" presStyleIdx="0" presStyleCnt="1"/>
      <dgm:spPr/>
    </dgm:pt>
    <dgm:pt modelId="{30F1CA15-BFEF-4A2A-B2C9-C1937CD3D56A}" type="pres">
      <dgm:prSet presAssocID="{35A61F39-7CBD-42A8-B644-502CA17E34C8}" presName="hierChild4" presStyleCnt="0"/>
      <dgm:spPr/>
    </dgm:pt>
    <dgm:pt modelId="{1CD1F255-C3AE-4453-9219-A284E2811016}" type="pres">
      <dgm:prSet presAssocID="{35A61F39-7CBD-42A8-B644-502CA17E34C8}" presName="hierChild5" presStyleCnt="0"/>
      <dgm:spPr/>
    </dgm:pt>
    <dgm:pt modelId="{CA5488B6-8C26-4423-9F87-C3A1C63D0DD0}" type="pres">
      <dgm:prSet presAssocID="{8EBD5397-EFD1-4881-BE8C-381788376302}" presName="hierChild5" presStyleCnt="0"/>
      <dgm:spPr/>
    </dgm:pt>
    <dgm:pt modelId="{4BFF552C-84D4-4BA2-BE37-49A46EBAC3AC}" type="pres">
      <dgm:prSet presAssocID="{50432E9B-70B0-4843-8367-6B549DA98A2C}" presName="hierChild3" presStyleCnt="0"/>
      <dgm:spPr/>
    </dgm:pt>
  </dgm:ptLst>
  <dgm:cxnLst>
    <dgm:cxn modelId="{D54BAE02-A157-4C7F-A512-BE4CB544E1E4}" srcId="{50432E9B-70B0-4843-8367-6B549DA98A2C}" destId="{3AFACA6D-591E-47B7-8A09-4A8101261C4D}" srcOrd="0" destOrd="0" parTransId="{0159F726-11F9-46AB-B43C-08AADB3B098E}" sibTransId="{0B313B80-E768-4A4C-974F-A8C789B73BF2}"/>
    <dgm:cxn modelId="{DE444E11-C4DA-4CE4-8D81-08BF6957624E}" type="presOf" srcId="{F54C10B8-1C4B-4FAD-8D67-0438BE936AE7}" destId="{DADE1AD9-1787-4269-A90D-749E5399CC17}" srcOrd="0" destOrd="0" presId="urn:microsoft.com/office/officeart/2005/8/layout/orgChart1"/>
    <dgm:cxn modelId="{CC0D191C-058E-43CB-BE6C-3509F64C6635}" type="presOf" srcId="{3AFACA6D-591E-47B7-8A09-4A8101261C4D}" destId="{FBE2F614-C678-40B0-A4B0-B3D15993FB38}" srcOrd="1" destOrd="0" presId="urn:microsoft.com/office/officeart/2005/8/layout/orgChart1"/>
    <dgm:cxn modelId="{E55A9B2F-1162-476D-9CC0-5FF0DC2BF330}" type="presOf" srcId="{1E10F3EF-2FEC-4071-B42C-22DF0DAAC6F9}" destId="{FCFBF886-56E5-41EA-BF70-BA30D8D868A7}" srcOrd="0" destOrd="0" presId="urn:microsoft.com/office/officeart/2005/8/layout/orgChart1"/>
    <dgm:cxn modelId="{DAC1CB3D-6D95-4D0D-8208-B593F95195F6}" type="presOf" srcId="{8EBD5397-EFD1-4881-BE8C-381788376302}" destId="{D51F2692-4D5D-4FAD-804A-77D5AF8C48F1}" srcOrd="1" destOrd="0" presId="urn:microsoft.com/office/officeart/2005/8/layout/orgChart1"/>
    <dgm:cxn modelId="{3EDFBA63-85AB-4ABF-B6E0-0CF6BCFB671F}" type="presOf" srcId="{1020EC0A-D117-4F89-99A0-4A1CA6AEB8D2}" destId="{51CFE831-B113-4CB0-A2EF-01F211817179}" srcOrd="0" destOrd="0" presId="urn:microsoft.com/office/officeart/2005/8/layout/orgChart1"/>
    <dgm:cxn modelId="{4994AE46-D8C6-4594-BA6D-222C89979FF7}" srcId="{8D42F186-F9A0-4649-9516-87B4DBDC45A1}" destId="{50432E9B-70B0-4843-8367-6B549DA98A2C}" srcOrd="0" destOrd="0" parTransId="{91BA9241-54A1-4855-A5D8-5472887F7E5A}" sibTransId="{FA96D43A-920C-4474-931F-0A3EF317BADD}"/>
    <dgm:cxn modelId="{CE30E86D-4517-41AF-A439-A8D1D7165BF3}" type="presOf" srcId="{35A61F39-7CBD-42A8-B644-502CA17E34C8}" destId="{4D1EE93B-3A78-4752-92AF-CA6A9D1BA20A}" srcOrd="0" destOrd="0" presId="urn:microsoft.com/office/officeart/2005/8/layout/orgChart1"/>
    <dgm:cxn modelId="{2A83AE50-C2D3-4D68-B277-19ACB3E00E4A}" srcId="{50432E9B-70B0-4843-8367-6B549DA98A2C}" destId="{8EBD5397-EFD1-4881-BE8C-381788376302}" srcOrd="3" destOrd="0" parTransId="{5039872B-F9B9-45FB-851C-5DDD7B54A0AB}" sibTransId="{A044AE76-EC57-4DB3-949D-ED081C45F2ED}"/>
    <dgm:cxn modelId="{A1DF8476-DE12-49BD-BB3B-2B0A80A09D64}" type="presOf" srcId="{8D42F186-F9A0-4649-9516-87B4DBDC45A1}" destId="{10FC65F5-E4FC-4EEA-AFA8-CAEA838E371A}" srcOrd="0" destOrd="0" presId="urn:microsoft.com/office/officeart/2005/8/layout/orgChart1"/>
    <dgm:cxn modelId="{94C5337C-3BD2-45D1-A25E-E63815A436A3}" type="presOf" srcId="{50432E9B-70B0-4843-8367-6B549DA98A2C}" destId="{BC0A110D-5477-4BB8-8A69-82332B443910}" srcOrd="0" destOrd="0" presId="urn:microsoft.com/office/officeart/2005/8/layout/orgChart1"/>
    <dgm:cxn modelId="{FC447585-9B1D-48D0-9118-90BE88655991}" srcId="{50432E9B-70B0-4843-8367-6B549DA98A2C}" destId="{A4EA2B41-FD13-4799-A996-F719A5FDDC21}" srcOrd="2" destOrd="0" parTransId="{1020EC0A-D117-4F89-99A0-4A1CA6AEB8D2}" sibTransId="{E37E31D6-90D0-4A48-BA41-4D5543A6128F}"/>
    <dgm:cxn modelId="{A3DF458D-FE6D-4942-8209-4A9117551B7D}" type="presOf" srcId="{50432E9B-70B0-4843-8367-6B549DA98A2C}" destId="{AA664AC4-A3E6-43E3-8138-98C16A46B037}" srcOrd="1" destOrd="0" presId="urn:microsoft.com/office/officeart/2005/8/layout/orgChart1"/>
    <dgm:cxn modelId="{9EF141A4-7405-4A72-9FB9-DF5643AEE03F}" type="presOf" srcId="{3AFACA6D-591E-47B7-8A09-4A8101261C4D}" destId="{67A20905-B85C-4D69-AF36-1485BC9072A5}" srcOrd="0" destOrd="0" presId="urn:microsoft.com/office/officeart/2005/8/layout/orgChart1"/>
    <dgm:cxn modelId="{3B8C57A4-9C76-47B6-B7C9-DAB77071D72F}" type="presOf" srcId="{A4EA2B41-FD13-4799-A996-F719A5FDDC21}" destId="{83B0B98B-7DF7-450A-B38C-403B703A9D16}" srcOrd="0" destOrd="0" presId="urn:microsoft.com/office/officeart/2005/8/layout/orgChart1"/>
    <dgm:cxn modelId="{B27F84AD-AECC-46B6-94A1-D6E73FE2357E}" srcId="{50432E9B-70B0-4843-8367-6B549DA98A2C}" destId="{F54C10B8-1C4B-4FAD-8D67-0438BE936AE7}" srcOrd="1" destOrd="0" parTransId="{06261B9A-516B-45EF-B925-FC8E9F0C081F}" sibTransId="{C02B4839-A2EA-4C5D-9495-3330838FF0E8}"/>
    <dgm:cxn modelId="{BB2289BE-F70B-49D7-AD14-67312D5C532F}" type="presOf" srcId="{35A61F39-7CBD-42A8-B644-502CA17E34C8}" destId="{84CA7079-5C50-4B45-881F-5FA1BD8A3202}" srcOrd="1" destOrd="0" presId="urn:microsoft.com/office/officeart/2005/8/layout/orgChart1"/>
    <dgm:cxn modelId="{79FDDFCA-0733-4386-BFFD-53DE28B95E04}" type="presOf" srcId="{A4EA2B41-FD13-4799-A996-F719A5FDDC21}" destId="{3D7D5F8F-07CD-4EE2-BEE9-B017A105F45A}" srcOrd="1" destOrd="0" presId="urn:microsoft.com/office/officeart/2005/8/layout/orgChart1"/>
    <dgm:cxn modelId="{083BFACE-67C0-4C9C-9533-680DE34AD6C3}" type="presOf" srcId="{0159F726-11F9-46AB-B43C-08AADB3B098E}" destId="{39D58507-AA63-4E58-956E-DAE07947A93E}" srcOrd="0" destOrd="0" presId="urn:microsoft.com/office/officeart/2005/8/layout/orgChart1"/>
    <dgm:cxn modelId="{96D910D0-3FC6-455B-910A-2B83784153DC}" srcId="{8EBD5397-EFD1-4881-BE8C-381788376302}" destId="{35A61F39-7CBD-42A8-B644-502CA17E34C8}" srcOrd="0" destOrd="0" parTransId="{1E10F3EF-2FEC-4071-B42C-22DF0DAAC6F9}" sibTransId="{5D69AE03-17A5-4242-B23A-F18206479788}"/>
    <dgm:cxn modelId="{F0C519DF-B861-4673-95C3-463A21B7FAE4}" type="presOf" srcId="{5039872B-F9B9-45FB-851C-5DDD7B54A0AB}" destId="{D7FA087F-7A79-4B60-BBEC-3B1D8B4B509D}" srcOrd="0" destOrd="0" presId="urn:microsoft.com/office/officeart/2005/8/layout/orgChart1"/>
    <dgm:cxn modelId="{0B4B69DF-DB7E-4666-92F7-B428E60A00F6}" type="presOf" srcId="{06261B9A-516B-45EF-B925-FC8E9F0C081F}" destId="{DC39D598-E797-49FF-BD59-DD4017940422}" srcOrd="0" destOrd="0" presId="urn:microsoft.com/office/officeart/2005/8/layout/orgChart1"/>
    <dgm:cxn modelId="{401F4CF8-1FE3-4AF5-80B3-E6744321636B}" type="presOf" srcId="{8EBD5397-EFD1-4881-BE8C-381788376302}" destId="{94717ED5-6ED1-41F3-870C-9559860D0A88}" srcOrd="0" destOrd="0" presId="urn:microsoft.com/office/officeart/2005/8/layout/orgChart1"/>
    <dgm:cxn modelId="{78D525FF-8776-449B-AC50-6C87E393BCDC}" type="presOf" srcId="{F54C10B8-1C4B-4FAD-8D67-0438BE936AE7}" destId="{1980D799-A303-4F01-BF44-06A759BC2093}" srcOrd="1" destOrd="0" presId="urn:microsoft.com/office/officeart/2005/8/layout/orgChart1"/>
    <dgm:cxn modelId="{CA0C388C-49BB-46AF-9D9A-A7203A678FCB}" type="presParOf" srcId="{10FC65F5-E4FC-4EEA-AFA8-CAEA838E371A}" destId="{21C1D266-E004-4E0F-ADD4-2194678F4400}" srcOrd="0" destOrd="0" presId="urn:microsoft.com/office/officeart/2005/8/layout/orgChart1"/>
    <dgm:cxn modelId="{AE932BD5-B5A3-466A-A682-965A771F4B68}" type="presParOf" srcId="{21C1D266-E004-4E0F-ADD4-2194678F4400}" destId="{A9DC5B45-039C-497A-A1CF-43431E4D7067}" srcOrd="0" destOrd="0" presId="urn:microsoft.com/office/officeart/2005/8/layout/orgChart1"/>
    <dgm:cxn modelId="{F197D45C-3260-474A-8D7A-445129DCFC9B}" type="presParOf" srcId="{A9DC5B45-039C-497A-A1CF-43431E4D7067}" destId="{BC0A110D-5477-4BB8-8A69-82332B443910}" srcOrd="0" destOrd="0" presId="urn:microsoft.com/office/officeart/2005/8/layout/orgChart1"/>
    <dgm:cxn modelId="{EB091BD9-7D47-429A-ABE2-AE1A83F50E31}" type="presParOf" srcId="{A9DC5B45-039C-497A-A1CF-43431E4D7067}" destId="{AA664AC4-A3E6-43E3-8138-98C16A46B037}" srcOrd="1" destOrd="0" presId="urn:microsoft.com/office/officeart/2005/8/layout/orgChart1"/>
    <dgm:cxn modelId="{9BD8BEAF-0534-4FA7-A4E3-CC37A0E194FC}" type="presParOf" srcId="{21C1D266-E004-4E0F-ADD4-2194678F4400}" destId="{2EF98105-99AD-4C6F-8399-D30C7D8A42ED}" srcOrd="1" destOrd="0" presId="urn:microsoft.com/office/officeart/2005/8/layout/orgChart1"/>
    <dgm:cxn modelId="{480B2774-9A0A-423C-8F3B-4D768641AF86}" type="presParOf" srcId="{2EF98105-99AD-4C6F-8399-D30C7D8A42ED}" destId="{39D58507-AA63-4E58-956E-DAE07947A93E}" srcOrd="0" destOrd="0" presId="urn:microsoft.com/office/officeart/2005/8/layout/orgChart1"/>
    <dgm:cxn modelId="{64CE9E4E-EFD6-4C71-98CF-31F614992C31}" type="presParOf" srcId="{2EF98105-99AD-4C6F-8399-D30C7D8A42ED}" destId="{985C688B-CDFC-40F4-BD29-56E1A193F8BD}" srcOrd="1" destOrd="0" presId="urn:microsoft.com/office/officeart/2005/8/layout/orgChart1"/>
    <dgm:cxn modelId="{713C43FA-F0F5-4075-BFAE-5CF9C39D43F9}" type="presParOf" srcId="{985C688B-CDFC-40F4-BD29-56E1A193F8BD}" destId="{85EB6EA3-3041-4BCC-892E-98036D1BDAC4}" srcOrd="0" destOrd="0" presId="urn:microsoft.com/office/officeart/2005/8/layout/orgChart1"/>
    <dgm:cxn modelId="{C58AA133-A8DE-4657-BBD6-237A7F0CFCA8}" type="presParOf" srcId="{85EB6EA3-3041-4BCC-892E-98036D1BDAC4}" destId="{67A20905-B85C-4D69-AF36-1485BC9072A5}" srcOrd="0" destOrd="0" presId="urn:microsoft.com/office/officeart/2005/8/layout/orgChart1"/>
    <dgm:cxn modelId="{ED04A531-16CF-49BE-A5A7-65FEB0AD49E0}" type="presParOf" srcId="{85EB6EA3-3041-4BCC-892E-98036D1BDAC4}" destId="{FBE2F614-C678-40B0-A4B0-B3D15993FB38}" srcOrd="1" destOrd="0" presId="urn:microsoft.com/office/officeart/2005/8/layout/orgChart1"/>
    <dgm:cxn modelId="{38AAB47F-2F64-4CFD-8368-CC517DC31B74}" type="presParOf" srcId="{985C688B-CDFC-40F4-BD29-56E1A193F8BD}" destId="{AE2705D4-01C2-43BE-A288-3B85F17FEAA8}" srcOrd="1" destOrd="0" presId="urn:microsoft.com/office/officeart/2005/8/layout/orgChart1"/>
    <dgm:cxn modelId="{BDCA5A39-A234-4792-BC7C-CCE0E6E75EAF}" type="presParOf" srcId="{985C688B-CDFC-40F4-BD29-56E1A193F8BD}" destId="{91CAEBEA-475F-4711-88C3-86E6A0887E3D}" srcOrd="2" destOrd="0" presId="urn:microsoft.com/office/officeart/2005/8/layout/orgChart1"/>
    <dgm:cxn modelId="{E6370AD0-E342-40A8-8F12-51AEB71D670E}" type="presParOf" srcId="{2EF98105-99AD-4C6F-8399-D30C7D8A42ED}" destId="{DC39D598-E797-49FF-BD59-DD4017940422}" srcOrd="2" destOrd="0" presId="urn:microsoft.com/office/officeart/2005/8/layout/orgChart1"/>
    <dgm:cxn modelId="{B8A9C212-4E63-41D8-A0FA-2D01C2110B89}" type="presParOf" srcId="{2EF98105-99AD-4C6F-8399-D30C7D8A42ED}" destId="{0A2FA905-4F31-4E98-B0AA-4D781B1C9372}" srcOrd="3" destOrd="0" presId="urn:microsoft.com/office/officeart/2005/8/layout/orgChart1"/>
    <dgm:cxn modelId="{AABC6C36-C555-4B0E-8342-E472F33FA134}" type="presParOf" srcId="{0A2FA905-4F31-4E98-B0AA-4D781B1C9372}" destId="{2281AB6A-28B5-4FFB-8D09-B9541788D66A}" srcOrd="0" destOrd="0" presId="urn:microsoft.com/office/officeart/2005/8/layout/orgChart1"/>
    <dgm:cxn modelId="{8EB6C729-DB87-44E1-92B3-6E7318030F0C}" type="presParOf" srcId="{2281AB6A-28B5-4FFB-8D09-B9541788D66A}" destId="{DADE1AD9-1787-4269-A90D-749E5399CC17}" srcOrd="0" destOrd="0" presId="urn:microsoft.com/office/officeart/2005/8/layout/orgChart1"/>
    <dgm:cxn modelId="{737565C4-ED0F-41AB-B06A-900614087156}" type="presParOf" srcId="{2281AB6A-28B5-4FFB-8D09-B9541788D66A}" destId="{1980D799-A303-4F01-BF44-06A759BC2093}" srcOrd="1" destOrd="0" presId="urn:microsoft.com/office/officeart/2005/8/layout/orgChart1"/>
    <dgm:cxn modelId="{0F2616F1-E4E4-48CC-9B09-70B2333381B3}" type="presParOf" srcId="{0A2FA905-4F31-4E98-B0AA-4D781B1C9372}" destId="{DE0CCB34-64AA-4C95-B10D-BAF97552FD5C}" srcOrd="1" destOrd="0" presId="urn:microsoft.com/office/officeart/2005/8/layout/orgChart1"/>
    <dgm:cxn modelId="{357292A7-86DA-4433-BFF5-B4FAA8718A1E}" type="presParOf" srcId="{0A2FA905-4F31-4E98-B0AA-4D781B1C9372}" destId="{8D78715B-D369-4522-B892-EEE94E68B1E3}" srcOrd="2" destOrd="0" presId="urn:microsoft.com/office/officeart/2005/8/layout/orgChart1"/>
    <dgm:cxn modelId="{00AD447F-6A0E-414F-9EF6-7F0F3A74FCAD}" type="presParOf" srcId="{2EF98105-99AD-4C6F-8399-D30C7D8A42ED}" destId="{51CFE831-B113-4CB0-A2EF-01F211817179}" srcOrd="4" destOrd="0" presId="urn:microsoft.com/office/officeart/2005/8/layout/orgChart1"/>
    <dgm:cxn modelId="{8743403E-3CDD-4AA4-87F1-11AAAD519232}" type="presParOf" srcId="{2EF98105-99AD-4C6F-8399-D30C7D8A42ED}" destId="{D81B6925-237E-4204-8BCE-FD232C0B137E}" srcOrd="5" destOrd="0" presId="urn:microsoft.com/office/officeart/2005/8/layout/orgChart1"/>
    <dgm:cxn modelId="{4FC3E1F2-283E-4B50-B1BF-C0A119209E0F}" type="presParOf" srcId="{D81B6925-237E-4204-8BCE-FD232C0B137E}" destId="{727B8012-DA01-49AC-AA7E-DBFE2F0B129B}" srcOrd="0" destOrd="0" presId="urn:microsoft.com/office/officeart/2005/8/layout/orgChart1"/>
    <dgm:cxn modelId="{38E91C14-CBC2-4BC9-86B8-651A739A3061}" type="presParOf" srcId="{727B8012-DA01-49AC-AA7E-DBFE2F0B129B}" destId="{83B0B98B-7DF7-450A-B38C-403B703A9D16}" srcOrd="0" destOrd="0" presId="urn:microsoft.com/office/officeart/2005/8/layout/orgChart1"/>
    <dgm:cxn modelId="{72978B15-B053-4D00-8D98-F1B1BF1978C9}" type="presParOf" srcId="{727B8012-DA01-49AC-AA7E-DBFE2F0B129B}" destId="{3D7D5F8F-07CD-4EE2-BEE9-B017A105F45A}" srcOrd="1" destOrd="0" presId="urn:microsoft.com/office/officeart/2005/8/layout/orgChart1"/>
    <dgm:cxn modelId="{D3164A0F-3597-4E5B-9041-44E41494B6DB}" type="presParOf" srcId="{D81B6925-237E-4204-8BCE-FD232C0B137E}" destId="{F30A0DE0-50EB-4549-ACD6-FF7DE7C91C90}" srcOrd="1" destOrd="0" presId="urn:microsoft.com/office/officeart/2005/8/layout/orgChart1"/>
    <dgm:cxn modelId="{8C4FABF7-003C-4B4F-A65D-64DCED0AD2BE}" type="presParOf" srcId="{D81B6925-237E-4204-8BCE-FD232C0B137E}" destId="{8CBBC604-7375-4A0D-B1C7-C4BEB9C17C09}" srcOrd="2" destOrd="0" presId="urn:microsoft.com/office/officeart/2005/8/layout/orgChart1"/>
    <dgm:cxn modelId="{4F7C94C9-0531-4547-8C9B-F8FD1D306515}" type="presParOf" srcId="{2EF98105-99AD-4C6F-8399-D30C7D8A42ED}" destId="{D7FA087F-7A79-4B60-BBEC-3B1D8B4B509D}" srcOrd="6" destOrd="0" presId="urn:microsoft.com/office/officeart/2005/8/layout/orgChart1"/>
    <dgm:cxn modelId="{44F47F0B-4E6B-49D8-9FCB-15FA15DB2EC5}" type="presParOf" srcId="{2EF98105-99AD-4C6F-8399-D30C7D8A42ED}" destId="{63548100-ED06-414F-A8D7-7327464469F7}" srcOrd="7" destOrd="0" presId="urn:microsoft.com/office/officeart/2005/8/layout/orgChart1"/>
    <dgm:cxn modelId="{9396BB92-6F26-4F30-9BFD-259524DFC597}" type="presParOf" srcId="{63548100-ED06-414F-A8D7-7327464469F7}" destId="{CFD20BF8-9BCD-40EB-B1C3-B15D6D4B7C9D}" srcOrd="0" destOrd="0" presId="urn:microsoft.com/office/officeart/2005/8/layout/orgChart1"/>
    <dgm:cxn modelId="{17A980F6-6EE1-460D-91DC-83E5DE1B19C7}" type="presParOf" srcId="{CFD20BF8-9BCD-40EB-B1C3-B15D6D4B7C9D}" destId="{94717ED5-6ED1-41F3-870C-9559860D0A88}" srcOrd="0" destOrd="0" presId="urn:microsoft.com/office/officeart/2005/8/layout/orgChart1"/>
    <dgm:cxn modelId="{DFDE9151-3B14-4997-B28A-5F9B23F5A3BF}" type="presParOf" srcId="{CFD20BF8-9BCD-40EB-B1C3-B15D6D4B7C9D}" destId="{D51F2692-4D5D-4FAD-804A-77D5AF8C48F1}" srcOrd="1" destOrd="0" presId="urn:microsoft.com/office/officeart/2005/8/layout/orgChart1"/>
    <dgm:cxn modelId="{3A60EFEC-C1C5-4C48-8FEB-083EC820E549}" type="presParOf" srcId="{63548100-ED06-414F-A8D7-7327464469F7}" destId="{47F97610-280C-4DF7-B272-CFC7E5FAC3B5}" srcOrd="1" destOrd="0" presId="urn:microsoft.com/office/officeart/2005/8/layout/orgChart1"/>
    <dgm:cxn modelId="{2105C495-801E-42F0-B664-5C9C7D2F95D8}" type="presParOf" srcId="{47F97610-280C-4DF7-B272-CFC7E5FAC3B5}" destId="{FCFBF886-56E5-41EA-BF70-BA30D8D868A7}" srcOrd="0" destOrd="0" presId="urn:microsoft.com/office/officeart/2005/8/layout/orgChart1"/>
    <dgm:cxn modelId="{5ED99F39-97F6-4631-9CCF-A3D359FB1C35}" type="presParOf" srcId="{47F97610-280C-4DF7-B272-CFC7E5FAC3B5}" destId="{DCE205E8-9258-4155-BC36-93D53DB9FAA4}" srcOrd="1" destOrd="0" presId="urn:microsoft.com/office/officeart/2005/8/layout/orgChart1"/>
    <dgm:cxn modelId="{54DB3FA3-68AC-45AA-BE6D-ED913E1C0763}" type="presParOf" srcId="{DCE205E8-9258-4155-BC36-93D53DB9FAA4}" destId="{2F1CC4B3-E830-4D2C-8DEA-3BE6F9C60182}" srcOrd="0" destOrd="0" presId="urn:microsoft.com/office/officeart/2005/8/layout/orgChart1"/>
    <dgm:cxn modelId="{15832AA8-4580-489F-92FC-696B59788283}" type="presParOf" srcId="{2F1CC4B3-E830-4D2C-8DEA-3BE6F9C60182}" destId="{4D1EE93B-3A78-4752-92AF-CA6A9D1BA20A}" srcOrd="0" destOrd="0" presId="urn:microsoft.com/office/officeart/2005/8/layout/orgChart1"/>
    <dgm:cxn modelId="{48E835BB-A40E-4664-9D60-84B2B836B180}" type="presParOf" srcId="{2F1CC4B3-E830-4D2C-8DEA-3BE6F9C60182}" destId="{84CA7079-5C50-4B45-881F-5FA1BD8A3202}" srcOrd="1" destOrd="0" presId="urn:microsoft.com/office/officeart/2005/8/layout/orgChart1"/>
    <dgm:cxn modelId="{E96EE784-3255-4DF8-9D3D-76890C6830F1}" type="presParOf" srcId="{DCE205E8-9258-4155-BC36-93D53DB9FAA4}" destId="{30F1CA15-BFEF-4A2A-B2C9-C1937CD3D56A}" srcOrd="1" destOrd="0" presId="urn:microsoft.com/office/officeart/2005/8/layout/orgChart1"/>
    <dgm:cxn modelId="{DF41B793-03C0-4400-B163-F715C06449EB}" type="presParOf" srcId="{DCE205E8-9258-4155-BC36-93D53DB9FAA4}" destId="{1CD1F255-C3AE-4453-9219-A284E2811016}" srcOrd="2" destOrd="0" presId="urn:microsoft.com/office/officeart/2005/8/layout/orgChart1"/>
    <dgm:cxn modelId="{F9836EE7-FA8C-4EFE-B826-6CBC38583ABA}" type="presParOf" srcId="{63548100-ED06-414F-A8D7-7327464469F7}" destId="{CA5488B6-8C26-4423-9F87-C3A1C63D0DD0}" srcOrd="2" destOrd="0" presId="urn:microsoft.com/office/officeart/2005/8/layout/orgChart1"/>
    <dgm:cxn modelId="{571E9E13-F8ED-47A9-BA10-F1A7DF29A5B7}" type="presParOf" srcId="{21C1D266-E004-4E0F-ADD4-2194678F4400}" destId="{4BFF552C-84D4-4BA2-BE37-49A46EBAC3AC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788353F-7EC8-42C6-AAAE-099653C93648}">
      <dsp:nvSpPr>
        <dsp:cNvPr id="0" name=""/>
        <dsp:cNvSpPr/>
      </dsp:nvSpPr>
      <dsp:spPr>
        <a:xfrm>
          <a:off x="3867444" y="1179330"/>
          <a:ext cx="247355" cy="1083651"/>
        </a:xfrm>
        <a:custGeom>
          <a:avLst/>
          <a:gdLst/>
          <a:ahLst/>
          <a:cxnLst/>
          <a:rect l="0" t="0" r="0" b="0"/>
          <a:pathLst>
            <a:path>
              <a:moveTo>
                <a:pt x="247355" y="0"/>
              </a:moveTo>
              <a:lnTo>
                <a:pt x="247355" y="1083651"/>
              </a:lnTo>
              <a:lnTo>
                <a:pt x="0" y="1083651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6F4F525-54D8-4AAD-BEA9-F26F19B1FE14}">
      <dsp:nvSpPr>
        <dsp:cNvPr id="0" name=""/>
        <dsp:cNvSpPr/>
      </dsp:nvSpPr>
      <dsp:spPr>
        <a:xfrm>
          <a:off x="4114800" y="1179330"/>
          <a:ext cx="2850473" cy="216730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919946"/>
              </a:lnTo>
              <a:lnTo>
                <a:pt x="2850473" y="1919946"/>
              </a:lnTo>
              <a:lnTo>
                <a:pt x="2850473" y="216730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B0731E4-7606-49AB-B68F-7AE79D98AE42}">
      <dsp:nvSpPr>
        <dsp:cNvPr id="0" name=""/>
        <dsp:cNvSpPr/>
      </dsp:nvSpPr>
      <dsp:spPr>
        <a:xfrm>
          <a:off x="4069080" y="1179330"/>
          <a:ext cx="91440" cy="209726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849910"/>
              </a:lnTo>
              <a:lnTo>
                <a:pt x="80608" y="1849910"/>
              </a:lnTo>
              <a:lnTo>
                <a:pt x="80608" y="209726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C084015-1522-4F52-9924-A069D2226F71}">
      <dsp:nvSpPr>
        <dsp:cNvPr id="0" name=""/>
        <dsp:cNvSpPr/>
      </dsp:nvSpPr>
      <dsp:spPr>
        <a:xfrm>
          <a:off x="1264326" y="1179330"/>
          <a:ext cx="2850473" cy="2167302"/>
        </a:xfrm>
        <a:custGeom>
          <a:avLst/>
          <a:gdLst/>
          <a:ahLst/>
          <a:cxnLst/>
          <a:rect l="0" t="0" r="0" b="0"/>
          <a:pathLst>
            <a:path>
              <a:moveTo>
                <a:pt x="2850473" y="0"/>
              </a:moveTo>
              <a:lnTo>
                <a:pt x="2850473" y="1919946"/>
              </a:lnTo>
              <a:lnTo>
                <a:pt x="0" y="1919946"/>
              </a:lnTo>
              <a:lnTo>
                <a:pt x="0" y="216730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9BBE802-E4EA-42B9-9070-742886A30768}">
      <dsp:nvSpPr>
        <dsp:cNvPr id="0" name=""/>
        <dsp:cNvSpPr/>
      </dsp:nvSpPr>
      <dsp:spPr>
        <a:xfrm>
          <a:off x="2936918" y="1448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marL="0" lvl="0" indent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500" kern="1200" dirty="0"/>
            <a:t>Chris Turner, President</a:t>
          </a:r>
        </a:p>
      </dsp:txBody>
      <dsp:txXfrm>
        <a:off x="2936918" y="1448"/>
        <a:ext cx="2355763" cy="1177881"/>
      </dsp:txXfrm>
    </dsp:sp>
    <dsp:sp modelId="{C71C95D5-D1AD-4DF4-9143-BA3B359EF39C}">
      <dsp:nvSpPr>
        <dsp:cNvPr id="0" name=""/>
        <dsp:cNvSpPr/>
      </dsp:nvSpPr>
      <dsp:spPr>
        <a:xfrm>
          <a:off x="86444" y="3346632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marL="0" lvl="0" indent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500" kern="1200" dirty="0"/>
            <a:t>Patti Boyer, Trainer</a:t>
          </a:r>
        </a:p>
      </dsp:txBody>
      <dsp:txXfrm>
        <a:off x="86444" y="3346632"/>
        <a:ext cx="2355763" cy="1177881"/>
      </dsp:txXfrm>
    </dsp:sp>
    <dsp:sp modelId="{43D5B978-888A-450A-AB0F-C306101DBD38}">
      <dsp:nvSpPr>
        <dsp:cNvPr id="0" name=""/>
        <dsp:cNvSpPr/>
      </dsp:nvSpPr>
      <dsp:spPr>
        <a:xfrm>
          <a:off x="2971807" y="3276595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marL="0" lvl="0" indent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500" kern="1200" dirty="0"/>
            <a:t>Sandi Blair, Trainer</a:t>
          </a:r>
        </a:p>
      </dsp:txBody>
      <dsp:txXfrm>
        <a:off x="2971807" y="3276595"/>
        <a:ext cx="2355763" cy="1177881"/>
      </dsp:txXfrm>
    </dsp:sp>
    <dsp:sp modelId="{83BE0810-71DF-4B75-B069-37B520696D3C}">
      <dsp:nvSpPr>
        <dsp:cNvPr id="0" name=""/>
        <dsp:cNvSpPr/>
      </dsp:nvSpPr>
      <dsp:spPr>
        <a:xfrm>
          <a:off x="5787391" y="3346632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marL="0" lvl="0" indent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500" kern="1200" dirty="0"/>
            <a:t>Sam Laker,  Trainer</a:t>
          </a:r>
        </a:p>
      </dsp:txBody>
      <dsp:txXfrm>
        <a:off x="5787391" y="3346632"/>
        <a:ext cx="2355763" cy="1177881"/>
      </dsp:txXfrm>
    </dsp:sp>
    <dsp:sp modelId="{B6222492-43B9-4CDD-9ACF-31221712CD1A}">
      <dsp:nvSpPr>
        <dsp:cNvPr id="0" name=""/>
        <dsp:cNvSpPr/>
      </dsp:nvSpPr>
      <dsp:spPr>
        <a:xfrm>
          <a:off x="1511681" y="1674040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marL="0" lvl="0" indent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500" kern="1200" dirty="0"/>
            <a:t>Kathy Wilburn</a:t>
          </a:r>
        </a:p>
      </dsp:txBody>
      <dsp:txXfrm>
        <a:off x="1511681" y="1674040"/>
        <a:ext cx="2355763" cy="1177881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CFBF886-56E5-41EA-BF70-BA30D8D868A7}">
      <dsp:nvSpPr>
        <dsp:cNvPr id="0" name=""/>
        <dsp:cNvSpPr/>
      </dsp:nvSpPr>
      <dsp:spPr>
        <a:xfrm>
          <a:off x="6288707" y="2684281"/>
          <a:ext cx="252779" cy="77519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75191"/>
              </a:lnTo>
              <a:lnTo>
                <a:pt x="252779" y="775191"/>
              </a:lnTo>
            </a:path>
          </a:pathLst>
        </a:custGeom>
        <a:noFill/>
        <a:ln w="25400" cap="flat" cmpd="sng" algn="ctr">
          <a:solidFill>
            <a:schemeClr val="accent2">
              <a:tint val="7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FA087F-7A79-4B60-BBEC-3B1D8B4B509D}">
      <dsp:nvSpPr>
        <dsp:cNvPr id="0" name=""/>
        <dsp:cNvSpPr/>
      </dsp:nvSpPr>
      <dsp:spPr>
        <a:xfrm>
          <a:off x="3904150" y="1487789"/>
          <a:ext cx="3058637" cy="35389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6945"/>
              </a:lnTo>
              <a:lnTo>
                <a:pt x="3058637" y="176945"/>
              </a:lnTo>
              <a:lnTo>
                <a:pt x="3058637" y="353891"/>
              </a:lnTo>
            </a:path>
          </a:pathLst>
        </a:custGeom>
        <a:noFill/>
        <a:ln w="25400" cap="flat" cmpd="sng" algn="ctr">
          <a:solidFill>
            <a:schemeClr val="accent2">
              <a:tint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1CFE831-B113-4CB0-A2EF-01F211817179}">
      <dsp:nvSpPr>
        <dsp:cNvPr id="0" name=""/>
        <dsp:cNvSpPr/>
      </dsp:nvSpPr>
      <dsp:spPr>
        <a:xfrm>
          <a:off x="3904150" y="1487789"/>
          <a:ext cx="1019545" cy="35389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6945"/>
              </a:lnTo>
              <a:lnTo>
                <a:pt x="1019545" y="176945"/>
              </a:lnTo>
              <a:lnTo>
                <a:pt x="1019545" y="353891"/>
              </a:lnTo>
            </a:path>
          </a:pathLst>
        </a:custGeom>
        <a:noFill/>
        <a:ln w="25400" cap="flat" cmpd="sng" algn="ctr">
          <a:solidFill>
            <a:schemeClr val="accent2">
              <a:tint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C39D598-E797-49FF-BD59-DD4017940422}">
      <dsp:nvSpPr>
        <dsp:cNvPr id="0" name=""/>
        <dsp:cNvSpPr/>
      </dsp:nvSpPr>
      <dsp:spPr>
        <a:xfrm>
          <a:off x="2884604" y="1487789"/>
          <a:ext cx="1019545" cy="353891"/>
        </a:xfrm>
        <a:custGeom>
          <a:avLst/>
          <a:gdLst/>
          <a:ahLst/>
          <a:cxnLst/>
          <a:rect l="0" t="0" r="0" b="0"/>
          <a:pathLst>
            <a:path>
              <a:moveTo>
                <a:pt x="1019545" y="0"/>
              </a:moveTo>
              <a:lnTo>
                <a:pt x="1019545" y="176945"/>
              </a:lnTo>
              <a:lnTo>
                <a:pt x="0" y="176945"/>
              </a:lnTo>
              <a:lnTo>
                <a:pt x="0" y="353891"/>
              </a:lnTo>
            </a:path>
          </a:pathLst>
        </a:custGeom>
        <a:noFill/>
        <a:ln w="25400" cap="flat" cmpd="sng" algn="ctr">
          <a:solidFill>
            <a:schemeClr val="accent2">
              <a:tint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9D58507-AA63-4E58-956E-DAE07947A93E}">
      <dsp:nvSpPr>
        <dsp:cNvPr id="0" name=""/>
        <dsp:cNvSpPr/>
      </dsp:nvSpPr>
      <dsp:spPr>
        <a:xfrm>
          <a:off x="845513" y="1487789"/>
          <a:ext cx="3058637" cy="353891"/>
        </a:xfrm>
        <a:custGeom>
          <a:avLst/>
          <a:gdLst/>
          <a:ahLst/>
          <a:cxnLst/>
          <a:rect l="0" t="0" r="0" b="0"/>
          <a:pathLst>
            <a:path>
              <a:moveTo>
                <a:pt x="3058637" y="0"/>
              </a:moveTo>
              <a:lnTo>
                <a:pt x="3058637" y="176945"/>
              </a:lnTo>
              <a:lnTo>
                <a:pt x="0" y="176945"/>
              </a:lnTo>
              <a:lnTo>
                <a:pt x="0" y="353891"/>
              </a:lnTo>
            </a:path>
          </a:pathLst>
        </a:custGeom>
        <a:noFill/>
        <a:ln w="25400" cap="flat" cmpd="sng" algn="ctr">
          <a:solidFill>
            <a:schemeClr val="accent2">
              <a:tint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C0A110D-5477-4BB8-8A69-82332B443910}">
      <dsp:nvSpPr>
        <dsp:cNvPr id="0" name=""/>
        <dsp:cNvSpPr/>
      </dsp:nvSpPr>
      <dsp:spPr>
        <a:xfrm>
          <a:off x="3061550" y="645190"/>
          <a:ext cx="1685199" cy="842599"/>
        </a:xfrm>
        <a:prstGeom prst="rect">
          <a:avLst/>
        </a:prstGeom>
        <a:solidFill>
          <a:schemeClr val="accent2">
            <a:shade val="6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32385" rIns="32385" bIns="32385" numCol="1" spcCol="1270" anchor="ctr" anchorCtr="0">
          <a:noAutofit/>
        </a:bodyPr>
        <a:lstStyle/>
        <a:p>
          <a:pPr marL="0" lvl="0" indent="0" algn="ctr" defTabSz="2266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100" kern="1200" dirty="0"/>
            <a:t>Betty</a:t>
          </a:r>
        </a:p>
      </dsp:txBody>
      <dsp:txXfrm>
        <a:off x="3061550" y="645190"/>
        <a:ext cx="1685199" cy="842599"/>
      </dsp:txXfrm>
    </dsp:sp>
    <dsp:sp modelId="{67A20905-B85C-4D69-AF36-1485BC9072A5}">
      <dsp:nvSpPr>
        <dsp:cNvPr id="0" name=""/>
        <dsp:cNvSpPr/>
      </dsp:nvSpPr>
      <dsp:spPr>
        <a:xfrm>
          <a:off x="2913" y="1841681"/>
          <a:ext cx="1685199" cy="842599"/>
        </a:xfrm>
        <a:prstGeom prst="rect">
          <a:avLst/>
        </a:prstGeom>
        <a:solidFill>
          <a:schemeClr val="accent2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32385" rIns="32385" bIns="32385" numCol="1" spcCol="1270" anchor="ctr" anchorCtr="0">
          <a:noAutofit/>
        </a:bodyPr>
        <a:lstStyle/>
        <a:p>
          <a:pPr marL="0" lvl="0" indent="0" algn="ctr" defTabSz="2266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100" kern="1200" dirty="0"/>
            <a:t>Sarah</a:t>
          </a:r>
        </a:p>
      </dsp:txBody>
      <dsp:txXfrm>
        <a:off x="2913" y="1841681"/>
        <a:ext cx="1685199" cy="842599"/>
      </dsp:txXfrm>
    </dsp:sp>
    <dsp:sp modelId="{DADE1AD9-1787-4269-A90D-749E5399CC17}">
      <dsp:nvSpPr>
        <dsp:cNvPr id="0" name=""/>
        <dsp:cNvSpPr/>
      </dsp:nvSpPr>
      <dsp:spPr>
        <a:xfrm>
          <a:off x="2042004" y="1841681"/>
          <a:ext cx="1685199" cy="842599"/>
        </a:xfrm>
        <a:prstGeom prst="rect">
          <a:avLst/>
        </a:prstGeom>
        <a:solidFill>
          <a:schemeClr val="accent2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32385" rIns="32385" bIns="32385" numCol="1" spcCol="1270" anchor="ctr" anchorCtr="0">
          <a:noAutofit/>
        </a:bodyPr>
        <a:lstStyle/>
        <a:p>
          <a:pPr marL="0" lvl="0" indent="0" algn="ctr" defTabSz="2266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100" kern="1200" dirty="0"/>
            <a:t>Pete</a:t>
          </a:r>
        </a:p>
      </dsp:txBody>
      <dsp:txXfrm>
        <a:off x="2042004" y="1841681"/>
        <a:ext cx="1685199" cy="842599"/>
      </dsp:txXfrm>
    </dsp:sp>
    <dsp:sp modelId="{83B0B98B-7DF7-450A-B38C-403B703A9D16}">
      <dsp:nvSpPr>
        <dsp:cNvPr id="0" name=""/>
        <dsp:cNvSpPr/>
      </dsp:nvSpPr>
      <dsp:spPr>
        <a:xfrm>
          <a:off x="4081096" y="1841681"/>
          <a:ext cx="1685199" cy="842599"/>
        </a:xfrm>
        <a:prstGeom prst="rect">
          <a:avLst/>
        </a:prstGeom>
        <a:solidFill>
          <a:schemeClr val="accent2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32385" rIns="32385" bIns="32385" numCol="1" spcCol="1270" anchor="ctr" anchorCtr="0">
          <a:noAutofit/>
        </a:bodyPr>
        <a:lstStyle/>
        <a:p>
          <a:pPr marL="0" lvl="0" indent="0" algn="ctr" defTabSz="2266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100" kern="1200" dirty="0"/>
            <a:t>Henry</a:t>
          </a:r>
        </a:p>
      </dsp:txBody>
      <dsp:txXfrm>
        <a:off x="4081096" y="1841681"/>
        <a:ext cx="1685199" cy="842599"/>
      </dsp:txXfrm>
    </dsp:sp>
    <dsp:sp modelId="{94717ED5-6ED1-41F3-870C-9559860D0A88}">
      <dsp:nvSpPr>
        <dsp:cNvPr id="0" name=""/>
        <dsp:cNvSpPr/>
      </dsp:nvSpPr>
      <dsp:spPr>
        <a:xfrm>
          <a:off x="6120187" y="1841681"/>
          <a:ext cx="1685199" cy="842599"/>
        </a:xfrm>
        <a:prstGeom prst="rect">
          <a:avLst/>
        </a:prstGeom>
        <a:solidFill>
          <a:schemeClr val="accent2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32385" rIns="32385" bIns="32385" numCol="1" spcCol="1270" anchor="ctr" anchorCtr="0">
          <a:noAutofit/>
        </a:bodyPr>
        <a:lstStyle/>
        <a:p>
          <a:pPr marL="0" lvl="0" indent="0" algn="ctr" defTabSz="2266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100" kern="1200" dirty="0"/>
            <a:t>Mary</a:t>
          </a:r>
        </a:p>
      </dsp:txBody>
      <dsp:txXfrm>
        <a:off x="6120187" y="1841681"/>
        <a:ext cx="1685199" cy="842599"/>
      </dsp:txXfrm>
    </dsp:sp>
    <dsp:sp modelId="{4D1EE93B-3A78-4752-92AF-CA6A9D1BA20A}">
      <dsp:nvSpPr>
        <dsp:cNvPr id="0" name=""/>
        <dsp:cNvSpPr/>
      </dsp:nvSpPr>
      <dsp:spPr>
        <a:xfrm>
          <a:off x="6541487" y="3038173"/>
          <a:ext cx="1685199" cy="842599"/>
        </a:xfrm>
        <a:prstGeom prst="rect">
          <a:avLst/>
        </a:prstGeom>
        <a:solidFill>
          <a:schemeClr val="accent2">
            <a:tint val="99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32385" rIns="32385" bIns="32385" numCol="1" spcCol="1270" anchor="ctr" anchorCtr="0">
          <a:noAutofit/>
        </a:bodyPr>
        <a:lstStyle/>
        <a:p>
          <a:pPr marL="0" lvl="0" indent="0" algn="ctr" defTabSz="2266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100" kern="1200" dirty="0"/>
            <a:t>Cyndi</a:t>
          </a:r>
        </a:p>
      </dsp:txBody>
      <dsp:txXfrm>
        <a:off x="6541487" y="3038173"/>
        <a:ext cx="1685199" cy="84259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9E7F8E-A4B0-4843-A4A3-D3E63123A140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Computer Education Institute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We take the fear out of computing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Classes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Word</a:t>
            </a:r>
          </a:p>
          <a:p>
            <a:r>
              <a:rPr lang="en-US" dirty="0"/>
              <a:t>Excel</a:t>
            </a:r>
          </a:p>
          <a:p>
            <a:r>
              <a:rPr lang="en-US" dirty="0"/>
              <a:t>PowerPoint</a:t>
            </a:r>
          </a:p>
          <a:p>
            <a:r>
              <a:rPr lang="en-US" dirty="0"/>
              <a:t>Access</a:t>
            </a:r>
          </a:p>
          <a:p>
            <a:r>
              <a:rPr lang="en-US"/>
              <a:t>Vista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SERVICES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Office Automation</a:t>
            </a:r>
          </a:p>
          <a:p>
            <a:r>
              <a:rPr lang="en-US" dirty="0"/>
              <a:t>Program design</a:t>
            </a:r>
          </a:p>
          <a:p>
            <a:pPr lvl="1"/>
            <a:r>
              <a:rPr lang="en-US" dirty="0"/>
              <a:t>Visual Basic</a:t>
            </a:r>
          </a:p>
          <a:p>
            <a:pPr lvl="1"/>
            <a:r>
              <a:rPr lang="en-US" dirty="0"/>
              <a:t>Access</a:t>
            </a:r>
          </a:p>
          <a:p>
            <a:r>
              <a:rPr lang="en-US" dirty="0"/>
              <a:t>Troubleshooting</a:t>
            </a:r>
          </a:p>
          <a:p>
            <a:pPr lvl="1"/>
            <a:r>
              <a:rPr lang="en-US" dirty="0"/>
              <a:t>Hardware</a:t>
            </a:r>
          </a:p>
          <a:p>
            <a:pPr lvl="1"/>
            <a:r>
              <a:rPr lang="en-US" dirty="0"/>
              <a:t>Software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Heart 2">
            <a:extLst>
              <a:ext uri="{FF2B5EF4-FFF2-40B4-BE49-F238E27FC236}">
                <a16:creationId xmlns:a16="http://schemas.microsoft.com/office/drawing/2014/main" id="{C5E76821-9F46-43A3-84F7-B01829592EC2}"/>
              </a:ext>
            </a:extLst>
          </p:cNvPr>
          <p:cNvSpPr/>
          <p:nvPr/>
        </p:nvSpPr>
        <p:spPr>
          <a:xfrm>
            <a:off x="5638800" y="762000"/>
            <a:ext cx="2743200" cy="2895600"/>
          </a:xfrm>
          <a:prstGeom prst="hear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Arrow: Notched Right 3">
            <a:extLst>
              <a:ext uri="{FF2B5EF4-FFF2-40B4-BE49-F238E27FC236}">
                <a16:creationId xmlns:a16="http://schemas.microsoft.com/office/drawing/2014/main" id="{70351AE4-13BE-4783-94D0-DED283B360BE}"/>
              </a:ext>
            </a:extLst>
          </p:cNvPr>
          <p:cNvSpPr/>
          <p:nvPr/>
        </p:nvSpPr>
        <p:spPr>
          <a:xfrm>
            <a:off x="990600" y="3962400"/>
            <a:ext cx="4800600" cy="2209800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EB1F6458-3B24-4156-BCE3-4CF081C272B5}"/>
              </a:ext>
            </a:extLst>
          </p:cNvPr>
          <p:cNvSpPr/>
          <p:nvPr/>
        </p:nvSpPr>
        <p:spPr>
          <a:xfrm>
            <a:off x="533400" y="838200"/>
            <a:ext cx="3657600" cy="2438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31327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CEI Employees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ABC’s Employees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55</Words>
  <Application>Microsoft Office PowerPoint</Application>
  <PresentationFormat>On-screen Show (4:3)</PresentationFormat>
  <Paragraphs>29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Calibri</vt:lpstr>
      <vt:lpstr>Office Theme</vt:lpstr>
      <vt:lpstr>Computer Education Institute</vt:lpstr>
      <vt:lpstr>Classes</vt:lpstr>
      <vt:lpstr>SERVICES</vt:lpstr>
      <vt:lpstr>PowerPoint Presentation</vt:lpstr>
      <vt:lpstr>CEI Employees</vt:lpstr>
      <vt:lpstr>ABC’s Employees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Computer Education Institute</dc:title>
  <dc:creator>Chris Turner</dc:creator>
  <cp:lastModifiedBy>Chris Turner</cp:lastModifiedBy>
  <cp:revision>9</cp:revision>
  <dcterms:created xsi:type="dcterms:W3CDTF">2008-07-08T17:30:51Z</dcterms:created>
  <dcterms:modified xsi:type="dcterms:W3CDTF">2018-01-13T22:25:48Z</dcterms:modified>
</cp:coreProperties>
</file>

<file path=docProps/thumbnail.jpeg>
</file>