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64" r:id="rId2"/>
  </p:sldMasterIdLst>
  <p:notesMasterIdLst>
    <p:notesMasterId r:id="rId6"/>
  </p:notesMasterIdLst>
  <p:handoutMasterIdLst>
    <p:handoutMasterId r:id="rId7"/>
  </p:handoutMasterIdLst>
  <p:sldIdLst>
    <p:sldId id="265" r:id="rId3"/>
    <p:sldId id="274" r:id="rId4"/>
    <p:sldId id="289" r:id="rId5"/>
  </p:sldIdLst>
  <p:sldSz cx="9144000" cy="5715000" type="screen16x10"/>
  <p:notesSz cx="6858000" cy="9144000"/>
  <p:custShowLst>
    <p:custShow name="New Hire" id="0">
      <p:sldLst>
        <p:sld r:id="rId3"/>
        <p:sld r:id="rId4"/>
        <p:sld r:id="rId5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pos="5112" userDrawn="1">
          <p15:clr>
            <a:srgbClr val="A4A3A4"/>
          </p15:clr>
        </p15:guide>
        <p15:guide id="3" pos="612" userDrawn="1">
          <p15:clr>
            <a:srgbClr val="A4A3A4"/>
          </p15:clr>
        </p15:guide>
        <p15:guide id="4" orient="horz" pos="180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custShow id="0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79619" autoAdjust="0"/>
  </p:normalViewPr>
  <p:slideViewPr>
    <p:cSldViewPr>
      <p:cViewPr varScale="1">
        <p:scale>
          <a:sx n="133" d="100"/>
          <a:sy n="133" d="100"/>
        </p:scale>
        <p:origin x="852" y="120"/>
      </p:cViewPr>
      <p:guideLst>
        <p:guide pos="2880"/>
        <p:guide pos="5112"/>
        <p:guide pos="612"/>
        <p:guide orient="horz" pos="180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5" d="100"/>
          <a:sy n="95" d="100"/>
        </p:scale>
        <p:origin x="3576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A5F0D-C1DC-412F-A146-DDB3A74B588F}" type="datetimeFigureOut">
              <a:rPr lang="en-US"/>
              <a:t>9/21/2021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AE14B8-3CC9-472D-9BC5-A84D80684DE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DE508-72C8-4AB5-AA9C-1584D31690E0}" type="datetimeFigureOut">
              <a:rPr lang="en-US"/>
              <a:t>9/21/2021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667E1-E601-4AAF-B95C-B25720D70A6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310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 require more than one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826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7056"/>
            <a:ext cx="9144000" cy="5722056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003779"/>
            <a:ext cx="5825202" cy="1371918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375694"/>
            <a:ext cx="5825202" cy="914083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96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508000"/>
            <a:ext cx="6447501" cy="2836333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725333"/>
            <a:ext cx="6447501" cy="1309135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339198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508000"/>
            <a:ext cx="6070601" cy="2518833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026833"/>
            <a:ext cx="5418393" cy="3175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725333"/>
            <a:ext cx="6447501" cy="1309135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06403" y="658649"/>
            <a:ext cx="457200" cy="48731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405464"/>
            <a:ext cx="457200" cy="48731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053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8813485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609990"/>
            <a:ext cx="6447501" cy="2162883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772873"/>
            <a:ext cx="6447501" cy="1261595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63603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508000"/>
            <a:ext cx="6070601" cy="2518833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344333"/>
            <a:ext cx="6447502" cy="42854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772873"/>
            <a:ext cx="6447501" cy="1261595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658649"/>
            <a:ext cx="457200" cy="48731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405464"/>
            <a:ext cx="457200" cy="48731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24509685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508000"/>
            <a:ext cx="6441152" cy="2518833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344333"/>
            <a:ext cx="6447502" cy="42854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772873"/>
            <a:ext cx="6447501" cy="1261595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869701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69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508000"/>
            <a:ext cx="978557" cy="4376209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508000"/>
            <a:ext cx="5295113" cy="437620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07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6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250723"/>
            <a:ext cx="6447501" cy="1522151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772873"/>
            <a:ext cx="6447501" cy="7170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7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800491"/>
            <a:ext cx="3138026" cy="3233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800491"/>
            <a:ext cx="3138026" cy="32339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CE5F2-81AA-4605-B028-6FBA39105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31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800819"/>
            <a:ext cx="3139217" cy="480218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281038"/>
            <a:ext cx="3139217" cy="275343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800819"/>
            <a:ext cx="3139214" cy="480218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281038"/>
            <a:ext cx="3139213" cy="275343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04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508000"/>
            <a:ext cx="6447501" cy="11006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50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04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248837"/>
            <a:ext cx="2890896" cy="1065388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429104"/>
            <a:ext cx="3385156" cy="460536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314224"/>
            <a:ext cx="2890896" cy="2153708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8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000500"/>
            <a:ext cx="6447500" cy="472282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508000"/>
            <a:ext cx="6447501" cy="3204765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472782"/>
            <a:ext cx="6447500" cy="561687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1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7056"/>
            <a:ext cx="9144000" cy="5722056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508000"/>
            <a:ext cx="6447501" cy="110066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800491"/>
            <a:ext cx="6447501" cy="3233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5034469"/>
            <a:ext cx="683954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5034469"/>
            <a:ext cx="4723209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Draft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5034469"/>
            <a:ext cx="512504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2C6140E-A34D-48FB-AF11-71DE4387AECD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334" y="1"/>
            <a:ext cx="2790476" cy="44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630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967" userDrawn="1">
          <p15:clr>
            <a:srgbClr val="F26B43"/>
          </p15:clr>
        </p15:guide>
        <p15:guide id="2" pos="303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sue@landonhotel.com?subject=Project%20Plan%20Inquiry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Business Project Plan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Sue Lennon </a:t>
            </a:r>
            <a:r>
              <a:rPr lang="en-US" dirty="0"/>
              <a:t>| Lennon, Inc.</a:t>
            </a:r>
          </a:p>
        </p:txBody>
      </p:sp>
    </p:spTree>
    <p:extLst>
      <p:ext uri="{BB962C8B-B14F-4D97-AF65-F5344CB8AC3E}">
        <p14:creationId xmlns:p14="http://schemas.microsoft.com/office/powerpoint/2010/main" val="279880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Description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Brief description of the project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pic>
        <p:nvPicPr>
          <p:cNvPr id="5" name="07_01 Landon">
            <a:hlinkClick r:id="" action="ppaction://media"/>
            <a:extLst>
              <a:ext uri="{FF2B5EF4-FFF2-40B4-BE49-F238E27FC236}">
                <a16:creationId xmlns:a16="http://schemas.microsoft.com/office/drawing/2014/main" id="{E3FC350D-6822-4A7A-ACB7-2854C1E03EA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33600" y="590749"/>
            <a:ext cx="335280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81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77190" indent="-342900">
              <a:buFont typeface="+mj-lt"/>
              <a:buAutoNum type="arabicParenR"/>
            </a:pPr>
            <a:r>
              <a:rPr lang="en-US" dirty="0"/>
              <a:t>Describe the work to be accomplished</a:t>
            </a:r>
          </a:p>
          <a:p>
            <a:pPr marL="377190" indent="-342900">
              <a:buFont typeface="+mj-lt"/>
              <a:buAutoNum type="arabicParenR"/>
            </a:pPr>
            <a:r>
              <a:rPr lang="en-US" dirty="0"/>
              <a:t>What’s the purpose or business need for this project?</a:t>
            </a:r>
          </a:p>
          <a:p>
            <a:pPr marL="377190" indent="-342900">
              <a:buFont typeface="+mj-lt"/>
              <a:buAutoNum type="arabicParenR"/>
            </a:pPr>
            <a:r>
              <a:rPr lang="en-US" dirty="0"/>
              <a:t>Is there a relationship to other projects?</a:t>
            </a:r>
          </a:p>
          <a:p>
            <a:pPr marL="377190" indent="-342900">
              <a:buFont typeface="+mj-lt"/>
              <a:buAutoNum type="arabicParenR"/>
            </a:pPr>
            <a:r>
              <a:rPr lang="en-US" dirty="0"/>
              <a:t>Who are the stakeholders?</a:t>
            </a:r>
          </a:p>
          <a:p>
            <a:pPr marL="617220" lvl="1" indent="-342900">
              <a:buFont typeface="+mj-lt"/>
              <a:buAutoNum type="alphaLcPeriod"/>
            </a:pPr>
            <a:r>
              <a:rPr lang="en-US" dirty="0"/>
              <a:t>Internal</a:t>
            </a:r>
          </a:p>
          <a:p>
            <a:pPr marL="617220" lvl="1" indent="-342900">
              <a:buFont typeface="+mj-lt"/>
              <a:buAutoNum type="alphaLcPeriod"/>
            </a:pPr>
            <a:r>
              <a:rPr lang="en-US" dirty="0"/>
              <a:t>External</a:t>
            </a:r>
          </a:p>
          <a:p>
            <a:pPr marL="377190" indent="-342900">
              <a:buFont typeface="+mj-lt"/>
              <a:buAutoNum type="arabicParenR"/>
            </a:pPr>
            <a:r>
              <a:rPr lang="en-US" dirty="0"/>
              <a:t>What work is out of scope for this project?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57663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3149403-D037-43A9-A21D-FD77B990766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0</TotalTime>
  <Words>70</Words>
  <Application>Microsoft Office PowerPoint</Application>
  <PresentationFormat>On-screen Show (16:10)</PresentationFormat>
  <Paragraphs>17</Paragraphs>
  <Slides>3</Slides>
  <Notes>2</Notes>
  <HiddenSlides>0</HiddenSlides>
  <MMClips>1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  <vt:variant>
        <vt:lpstr>Custom Shows</vt:lpstr>
      </vt:variant>
      <vt:variant>
        <vt:i4>1</vt:i4>
      </vt:variant>
    </vt:vector>
  </HeadingPairs>
  <TitlesOfParts>
    <vt:vector size="9" baseType="lpstr">
      <vt:lpstr>Arial</vt:lpstr>
      <vt:lpstr>Corbel</vt:lpstr>
      <vt:lpstr>Trebuchet MS</vt:lpstr>
      <vt:lpstr>Wingdings 3</vt:lpstr>
      <vt:lpstr>Facet</vt:lpstr>
      <vt:lpstr>Business Project Plan</vt:lpstr>
      <vt:lpstr>Project Description</vt:lpstr>
      <vt:lpstr>Project Scope</vt:lpstr>
      <vt:lpstr>New Hire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Project</cp:keywords>
  <cp:lastModifiedBy/>
  <cp:revision>1</cp:revision>
  <dcterms:created xsi:type="dcterms:W3CDTF">2015-12-26T23:16:46Z</dcterms:created>
  <dcterms:modified xsi:type="dcterms:W3CDTF">2021-09-21T20:22:10Z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TC034172719991</vt:lpwstr>
  </property>
</Properties>
</file>