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580" r:id="rId1"/>
  </p:sldMasterIdLst>
  <p:notesMasterIdLst>
    <p:notesMasterId r:id="rId15"/>
  </p:notesMasterIdLst>
  <p:sldIdLst>
    <p:sldId id="271" r:id="rId2"/>
    <p:sldId id="288" r:id="rId3"/>
    <p:sldId id="284" r:id="rId4"/>
    <p:sldId id="285" r:id="rId5"/>
    <p:sldId id="269" r:id="rId6"/>
    <p:sldId id="280" r:id="rId7"/>
    <p:sldId id="286" r:id="rId8"/>
    <p:sldId id="287" r:id="rId9"/>
    <p:sldId id="270" r:id="rId10"/>
    <p:sldId id="275" r:id="rId11"/>
    <p:sldId id="277" r:id="rId12"/>
    <p:sldId id="278" r:id="rId13"/>
    <p:sldId id="282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CBEBD"/>
    <a:srgbClr val="3E51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28" autoAdjust="0"/>
    <p:restoredTop sz="94389" autoAdjust="0"/>
  </p:normalViewPr>
  <p:slideViewPr>
    <p:cSldViewPr>
      <p:cViewPr varScale="1">
        <p:scale>
          <a:sx n="63" d="100"/>
          <a:sy n="63" d="100"/>
        </p:scale>
        <p:origin x="716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00" d="100"/>
          <a:sy n="100" d="100"/>
        </p:scale>
        <p:origin x="1629" y="-121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45F1DF-52A0-4C00-A01D-2265E5976A24}" type="datetimeFigureOut">
              <a:rPr lang="en-US" smtClean="0"/>
              <a:t>1/16/2018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7992BA-0CC0-47AD-A659-2F002E9231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232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992BA-0CC0-47AD-A659-2F002E92311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0471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992BA-0CC0-47AD-A659-2F002E92311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9541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+mj-lt"/>
              <a:buNone/>
            </a:pP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992BA-0CC0-47AD-A659-2F002E92311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8096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+mj-lt"/>
              <a:buNone/>
            </a:pP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992BA-0CC0-47AD-A659-2F002E92311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1116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+mj-lt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992BA-0CC0-47AD-A659-2F002E92311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142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EB2F96A1-855C-4BB1-9514-DB1F7CEF0588}" type="datetimeFigureOut">
              <a:rPr lang="en-US" smtClean="0"/>
              <a:t>1/16/2018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5A400EA-0B93-475D-9AA7-827EDF5047D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2821971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F96A1-855C-4BB1-9514-DB1F7CEF0588}" type="datetimeFigureOut">
              <a:rPr lang="en-US" smtClean="0"/>
              <a:t>1/16/2018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400EA-0B93-475D-9AA7-827EDF5047D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3848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F96A1-855C-4BB1-9514-DB1F7CEF0588}" type="datetimeFigureOut">
              <a:rPr lang="en-US" smtClean="0"/>
              <a:t>1/16/2018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400EA-0B93-475D-9AA7-827EDF5047D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337317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4960138"/>
            <a:ext cx="4064000" cy="1364462"/>
          </a:xfrm>
        </p:spPr>
        <p:txBody>
          <a:bodyPr anchor="ctr">
            <a:noAutofit/>
          </a:bodyPr>
          <a:lstStyle>
            <a:lvl1pPr algn="ctr">
              <a:defRPr sz="5500" i="1" spc="2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F96A1-855C-4BB1-9514-DB1F7CEF0588}" type="datetimeFigureOut">
              <a:rPr lang="en-US" smtClean="0"/>
              <a:t>1/16/2018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400EA-0B93-475D-9AA7-827EDF5047D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4165600" y="5257800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0108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4960138"/>
            <a:ext cx="4064000" cy="1364462"/>
          </a:xfrm>
        </p:spPr>
        <p:txBody>
          <a:bodyPr anchor="ctr">
            <a:noAutofit/>
          </a:bodyPr>
          <a:lstStyle>
            <a:lvl1pPr algn="ctr">
              <a:defRPr sz="5500" i="1" spc="2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F96A1-855C-4BB1-9514-DB1F7CEF0588}" type="datetimeFigureOut">
              <a:rPr lang="en-US" smtClean="0"/>
              <a:t>1/16/2018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400EA-0B93-475D-9AA7-827EDF5047D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4165600" y="5257800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7832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4960138"/>
            <a:ext cx="4064000" cy="1364462"/>
          </a:xfrm>
        </p:spPr>
        <p:txBody>
          <a:bodyPr anchor="ctr">
            <a:noAutofit/>
          </a:bodyPr>
          <a:lstStyle>
            <a:lvl1pPr algn="ctr">
              <a:defRPr sz="5500" i="1" spc="2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F96A1-855C-4BB1-9514-DB1F7CEF0588}" type="datetimeFigureOut">
              <a:rPr lang="en-US" smtClean="0"/>
              <a:t>1/16/2018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400EA-0B93-475D-9AA7-827EDF5047D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4165600" y="5257800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67628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4960138"/>
            <a:ext cx="4064000" cy="1364462"/>
          </a:xfrm>
        </p:spPr>
        <p:txBody>
          <a:bodyPr anchor="ctr">
            <a:noAutofit/>
          </a:bodyPr>
          <a:lstStyle>
            <a:lvl1pPr algn="ctr">
              <a:defRPr sz="5500" i="1" spc="2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F96A1-855C-4BB1-9514-DB1F7CEF0588}" type="datetimeFigureOut">
              <a:rPr lang="en-US" smtClean="0"/>
              <a:t>1/16/2018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400EA-0B93-475D-9AA7-827EDF5047D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4165600" y="5257800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2069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4960138"/>
            <a:ext cx="4064000" cy="1364462"/>
          </a:xfrm>
        </p:spPr>
        <p:txBody>
          <a:bodyPr anchor="ctr">
            <a:noAutofit/>
          </a:bodyPr>
          <a:lstStyle>
            <a:lvl1pPr algn="ctr">
              <a:defRPr sz="5500" i="1" spc="2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F96A1-855C-4BB1-9514-DB1F7CEF0588}" type="datetimeFigureOut">
              <a:rPr lang="en-US" smtClean="0"/>
              <a:t>1/16/2018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400EA-0B93-475D-9AA7-827EDF5047D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4165600" y="5257800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58711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4960138"/>
            <a:ext cx="4064000" cy="1364462"/>
          </a:xfrm>
        </p:spPr>
        <p:txBody>
          <a:bodyPr anchor="ctr">
            <a:noAutofit/>
          </a:bodyPr>
          <a:lstStyle>
            <a:lvl1pPr algn="ctr">
              <a:defRPr sz="5500" i="1" spc="2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F96A1-855C-4BB1-9514-DB1F7CEF0588}" type="datetimeFigureOut">
              <a:rPr lang="en-US" smtClean="0"/>
              <a:t>1/16/2018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400EA-0B93-475D-9AA7-827EDF5047D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4165600" y="5257800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98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F96A1-855C-4BB1-9514-DB1F7CEF0588}" type="datetimeFigureOut">
              <a:rPr lang="en-US" smtClean="0"/>
              <a:t>1/16/2018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400EA-0B93-475D-9AA7-827EDF5047D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0232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B2F96A1-855C-4BB1-9514-DB1F7CEF0588}" type="datetimeFigureOut">
              <a:rPr lang="en-US" smtClean="0"/>
              <a:t>1/16/2018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5A400EA-0B93-475D-9AA7-827EDF5047DC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4395984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F96A1-855C-4BB1-9514-DB1F7CEF0588}" type="datetimeFigureOut">
              <a:rPr lang="en-US" smtClean="0"/>
              <a:t>1/16/2018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400EA-0B93-475D-9AA7-827EDF5047D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146697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F96A1-855C-4BB1-9514-DB1F7CEF0588}" type="datetimeFigureOut">
              <a:rPr lang="en-US" smtClean="0"/>
              <a:t>1/16/2018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400EA-0B93-475D-9AA7-827EDF5047D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7438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F96A1-855C-4BB1-9514-DB1F7CEF0588}" type="datetimeFigureOut">
              <a:rPr lang="en-US" smtClean="0"/>
              <a:t>1/16/2018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400EA-0B93-475D-9AA7-827EDF5047D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3071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F96A1-855C-4BB1-9514-DB1F7CEF0588}" type="datetimeFigureOut">
              <a:rPr lang="en-US" smtClean="0"/>
              <a:t>1/16/2018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400EA-0B93-475D-9AA7-827EDF5047D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676160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EB2F96A1-855C-4BB1-9514-DB1F7CEF0588}" type="datetimeFigureOut">
              <a:rPr lang="en-US" smtClean="0"/>
              <a:t>1/16/2018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5A400EA-0B93-475D-9AA7-827EDF5047D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1289493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EB2F96A1-855C-4BB1-9514-DB1F7CEF0588}" type="datetimeFigureOut">
              <a:rPr lang="en-US" smtClean="0"/>
              <a:t>1/16/2018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5A400EA-0B93-475D-9AA7-827EDF5047D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1185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EB2F96A1-855C-4BB1-9514-DB1F7CEF0588}" type="datetimeFigureOut">
              <a:rPr lang="en-US" smtClean="0"/>
              <a:t>1/16/2018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5A400EA-0B93-475D-9AA7-827EDF5047D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109966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81" r:id="rId1"/>
    <p:sldLayoutId id="2147484582" r:id="rId2"/>
    <p:sldLayoutId id="2147484583" r:id="rId3"/>
    <p:sldLayoutId id="2147484584" r:id="rId4"/>
    <p:sldLayoutId id="2147484585" r:id="rId5"/>
    <p:sldLayoutId id="2147484586" r:id="rId6"/>
    <p:sldLayoutId id="2147484587" r:id="rId7"/>
    <p:sldLayoutId id="2147484588" r:id="rId8"/>
    <p:sldLayoutId id="2147484589" r:id="rId9"/>
    <p:sldLayoutId id="2147484590" r:id="rId10"/>
    <p:sldLayoutId id="2147484591" r:id="rId11"/>
    <p:sldLayoutId id="2147484087" r:id="rId12"/>
    <p:sldLayoutId id="2147483961" r:id="rId13"/>
    <p:sldLayoutId id="2147483962" r:id="rId14"/>
    <p:sldLayoutId id="2147483963" r:id="rId15"/>
    <p:sldLayoutId id="2147483964" r:id="rId16"/>
    <p:sldLayoutId id="21474839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hyperlink" Target="mailto:info@shelbyfieldrescue.com" TargetMode="Externa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Shelbyfield Animal Rescue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Adoptable Pets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51502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Loaf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Siamese		Female</a:t>
            </a:r>
          </a:p>
          <a:p>
            <a:r>
              <a:rPr lang="en-US" dirty="0"/>
              <a:t>4 yrs. old		8 lbs.</a:t>
            </a:r>
          </a:p>
          <a:p>
            <a:endParaRPr lang="en-US" b="1" dirty="0"/>
          </a:p>
          <a:p>
            <a:r>
              <a:rPr lang="en-US" b="1" dirty="0"/>
              <a:t>Likes:</a:t>
            </a:r>
            <a:r>
              <a:rPr lang="en-US" dirty="0"/>
              <a:t> Watching TV</a:t>
            </a:r>
          </a:p>
          <a:p>
            <a:r>
              <a:rPr lang="en-US" b="1" dirty="0"/>
              <a:t>Dislikes:</a:t>
            </a:r>
            <a:r>
              <a:rPr lang="en-US" dirty="0"/>
              <a:t> Sharing the remote</a:t>
            </a:r>
          </a:p>
        </p:txBody>
      </p:sp>
      <p:pic>
        <p:nvPicPr>
          <p:cNvPr id="4" name="Picture Placeholder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52" r="1425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035402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Arbuckle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Orange tabby	Male</a:t>
            </a:r>
          </a:p>
          <a:p>
            <a:r>
              <a:rPr lang="en-US" dirty="0"/>
              <a:t>2 yrs. old		10 lbs.</a:t>
            </a:r>
          </a:p>
          <a:p>
            <a:endParaRPr lang="en-US" b="1" dirty="0"/>
          </a:p>
          <a:p>
            <a:r>
              <a:rPr lang="en-US" b="1" dirty="0"/>
              <a:t>Likes:</a:t>
            </a:r>
            <a:r>
              <a:rPr lang="en-US" dirty="0"/>
              <a:t> Lasagna</a:t>
            </a:r>
          </a:p>
          <a:p>
            <a:r>
              <a:rPr lang="en-US" b="1" dirty="0"/>
              <a:t>Dislikes:</a:t>
            </a:r>
            <a:r>
              <a:rPr lang="en-US" dirty="0"/>
              <a:t> Mondays</a:t>
            </a: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9" r="24401"/>
          <a:stretch/>
        </p:blipFill>
        <p:spPr/>
      </p:pic>
    </p:spTree>
    <p:extLst>
      <p:ext uri="{BB962C8B-B14F-4D97-AF65-F5344CB8AC3E}">
        <p14:creationId xmlns:p14="http://schemas.microsoft.com/office/powerpoint/2010/main" val="11844613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Egg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Guinea pig		Female</a:t>
            </a:r>
          </a:p>
          <a:p>
            <a:r>
              <a:rPr lang="en-US" dirty="0"/>
              <a:t>1.5 yrs. old		2 lbs.</a:t>
            </a:r>
          </a:p>
          <a:p>
            <a:endParaRPr lang="en-US" b="1" dirty="0"/>
          </a:p>
          <a:p>
            <a:r>
              <a:rPr lang="en-US" b="1" dirty="0"/>
              <a:t>Likes:</a:t>
            </a:r>
            <a:r>
              <a:rPr lang="en-US" dirty="0"/>
              <a:t> Math</a:t>
            </a:r>
          </a:p>
          <a:p>
            <a:r>
              <a:rPr lang="en-US" b="1" dirty="0"/>
              <a:t>Dislikes:</a:t>
            </a:r>
            <a:r>
              <a:rPr lang="en-US" dirty="0"/>
              <a:t> Sports</a:t>
            </a:r>
          </a:p>
          <a:p>
            <a:endParaRPr lang="en-US" dirty="0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2" r="10634"/>
          <a:stretch/>
        </p:blipFill>
        <p:spPr/>
      </p:pic>
    </p:spTree>
    <p:extLst>
      <p:ext uri="{BB962C8B-B14F-4D97-AF65-F5344CB8AC3E}">
        <p14:creationId xmlns:p14="http://schemas.microsoft.com/office/powerpoint/2010/main" val="35425287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Contact 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Shelbyfield Animal Rescue</a:t>
            </a:r>
          </a:p>
          <a:p>
            <a:pPr marL="0" indent="0">
              <a:buNone/>
            </a:pPr>
            <a:r>
              <a:rPr lang="en-US" dirty="0">
                <a:hlinkClick r:id="rId2"/>
              </a:rPr>
              <a:t>info@shelbyfieldrescue.com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/>
              <a:t>321-555-3746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/>
              <a:t>Shelter Hours</a:t>
            </a:r>
          </a:p>
          <a:p>
            <a:r>
              <a:rPr lang="en-US" dirty="0"/>
              <a:t>Monday – Saturday</a:t>
            </a:r>
          </a:p>
          <a:p>
            <a:r>
              <a:rPr lang="en-US" dirty="0"/>
              <a:t>10:00 AM – 6:00 PM</a:t>
            </a:r>
            <a:endParaRPr lang="en-US" i="1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25" b="116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883627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Mission</a:t>
            </a:r>
          </a:p>
        </p:txBody>
      </p:sp>
      <p:sp>
        <p:nvSpPr>
          <p:cNvPr id="17" name="Content Placeholder 1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…to rescue, rehabilitate, and re-home stray or unwanted pets. </a:t>
            </a:r>
          </a:p>
          <a:p>
            <a:pPr marL="0" indent="0">
              <a:buNone/>
            </a:pPr>
            <a:r>
              <a:rPr lang="en-US" dirty="0"/>
              <a:t>The volunteers of Shelbyfield Animal Rescue are dedicated to helping animals in need and finding </a:t>
            </a:r>
            <a:r>
              <a:rPr lang="en-US" i="1" dirty="0"/>
              <a:t>you</a:t>
            </a:r>
            <a:r>
              <a:rPr lang="en-US" dirty="0"/>
              <a:t> the perfect pet for your home.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Placeholder 3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 contras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08" r="460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806302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Did you Know?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/>
              <a:t>Pet owners experience benefits such as:</a:t>
            </a:r>
          </a:p>
          <a:p>
            <a:pPr marL="0" indent="0">
              <a:buNone/>
            </a:pP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i="1" dirty="0"/>
              <a:t>Companionship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i="1" dirty="0"/>
              <a:t>Social opportunities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i="1" dirty="0"/>
              <a:t>Exercise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i="1" dirty="0"/>
              <a:t>Stress relief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i="1" dirty="0"/>
              <a:t>Lower blood pressure</a:t>
            </a:r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" contras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78" b="337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257213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Pogo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Lab mix		Female</a:t>
            </a:r>
          </a:p>
          <a:p>
            <a:r>
              <a:rPr lang="en-US" dirty="0"/>
              <a:t>5 mos. old		19 lbs.</a:t>
            </a:r>
          </a:p>
          <a:p>
            <a:endParaRPr lang="en-US" b="1" dirty="0"/>
          </a:p>
          <a:p>
            <a:r>
              <a:rPr lang="en-US" b="1" dirty="0"/>
              <a:t>Likes:</a:t>
            </a:r>
            <a:r>
              <a:rPr lang="en-US" dirty="0"/>
              <a:t> Long walks on the beach</a:t>
            </a:r>
          </a:p>
          <a:p>
            <a:r>
              <a:rPr lang="en-US" b="1" dirty="0"/>
              <a:t>Dislikes:</a:t>
            </a:r>
            <a:r>
              <a:rPr lang="en-US" dirty="0"/>
              <a:t> Drama</a:t>
            </a:r>
          </a:p>
        </p:txBody>
      </p:sp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252" r="1425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303969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All Warm and Fuzzy Inside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Benefits of Pet Ownership</a:t>
            </a:r>
          </a:p>
        </p:txBody>
      </p:sp>
    </p:spTree>
    <p:extLst>
      <p:ext uri="{BB962C8B-B14F-4D97-AF65-F5344CB8AC3E}">
        <p14:creationId xmlns:p14="http://schemas.microsoft.com/office/powerpoint/2010/main" val="14038735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Man’s Best Friend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Adoptable Dogs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68530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Flapjack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Whippet		Male</a:t>
            </a:r>
          </a:p>
          <a:p>
            <a:r>
              <a:rPr lang="en-US" dirty="0"/>
              <a:t>9 mos. old		23 lbs.</a:t>
            </a:r>
          </a:p>
          <a:p>
            <a:endParaRPr lang="en-US" b="1" dirty="0"/>
          </a:p>
          <a:p>
            <a:r>
              <a:rPr lang="en-US" b="1" dirty="0"/>
              <a:t>Likes:</a:t>
            </a:r>
            <a:r>
              <a:rPr lang="en-US" dirty="0"/>
              <a:t> Literature, philosophy</a:t>
            </a:r>
          </a:p>
          <a:p>
            <a:r>
              <a:rPr lang="en-US" b="1" dirty="0"/>
              <a:t>Dislikes:</a:t>
            </a:r>
            <a:r>
              <a:rPr lang="en-US" dirty="0"/>
              <a:t> Misspelled words</a:t>
            </a:r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96" r="10750"/>
          <a:stretch/>
        </p:blipFill>
        <p:spPr/>
      </p:pic>
    </p:spTree>
    <p:extLst>
      <p:ext uri="{BB962C8B-B14F-4D97-AF65-F5344CB8AC3E}">
        <p14:creationId xmlns:p14="http://schemas.microsoft.com/office/powerpoint/2010/main" val="33073743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Mr. Wilson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Pug		Male</a:t>
            </a:r>
          </a:p>
          <a:p>
            <a:r>
              <a:rPr lang="en-US" dirty="0"/>
              <a:t>6 yrs. old		21 lbs.</a:t>
            </a:r>
          </a:p>
          <a:p>
            <a:endParaRPr lang="en-US" b="1" dirty="0"/>
          </a:p>
          <a:p>
            <a:r>
              <a:rPr lang="en-US" b="1" dirty="0"/>
              <a:t>Likes:</a:t>
            </a:r>
            <a:r>
              <a:rPr lang="en-US" dirty="0"/>
              <a:t> Plaid</a:t>
            </a:r>
          </a:p>
          <a:p>
            <a:r>
              <a:rPr lang="en-US" b="1" dirty="0"/>
              <a:t>Dislikes:</a:t>
            </a:r>
            <a:r>
              <a:rPr lang="en-US" dirty="0"/>
              <a:t> The outdoors</a:t>
            </a:r>
          </a:p>
        </p:txBody>
      </p:sp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  <a14:imgEffect>
                      <a14:brightnessContrast contras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188" r="141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22385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Little Things in Life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Cats and Other Small Pets</a:t>
            </a:r>
          </a:p>
        </p:txBody>
      </p:sp>
    </p:spTree>
    <p:extLst>
      <p:ext uri="{BB962C8B-B14F-4D97-AF65-F5344CB8AC3E}">
        <p14:creationId xmlns:p14="http://schemas.microsoft.com/office/powerpoint/2010/main" val="408790287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Headlines</Template>
  <TotalTime>4714</TotalTime>
  <Words>130</Words>
  <Application>Microsoft Office PowerPoint</Application>
  <PresentationFormat>Widescreen</PresentationFormat>
  <Paragraphs>68</Paragraphs>
  <Slides>13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Gill Sans MT</vt:lpstr>
      <vt:lpstr>Impact</vt:lpstr>
      <vt:lpstr>Badge</vt:lpstr>
      <vt:lpstr>Shelbyfield Animal Rescue</vt:lpstr>
      <vt:lpstr>Our Mission</vt:lpstr>
      <vt:lpstr>Did you Know?</vt:lpstr>
      <vt:lpstr>Pogo</vt:lpstr>
      <vt:lpstr>All Warm and Fuzzy Inside</vt:lpstr>
      <vt:lpstr>Man’s Best Friend</vt:lpstr>
      <vt:lpstr>Flapjack</vt:lpstr>
      <vt:lpstr>Mr. Wilson</vt:lpstr>
      <vt:lpstr>The Little Things in Life</vt:lpstr>
      <vt:lpstr>Loaf</vt:lpstr>
      <vt:lpstr>Arbuckle</vt:lpstr>
      <vt:lpstr>Egg</vt:lpstr>
      <vt:lpstr>Contact Us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B. Nemec</dc:creator>
  <cp:lastModifiedBy>Chris Turner</cp:lastModifiedBy>
  <cp:revision>91</cp:revision>
  <dcterms:created xsi:type="dcterms:W3CDTF">2010-11-17T19:53:29Z</dcterms:created>
  <dcterms:modified xsi:type="dcterms:W3CDTF">2018-01-17T00:11:39Z</dcterms:modified>
</cp:coreProperties>
</file>