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1" r:id="rId4"/>
    <p:sldId id="258" r:id="rId5"/>
    <p:sldId id="260" r:id="rId6"/>
    <p:sldId id="262" r:id="rId7"/>
    <p:sldId id="263" r:id="rId8"/>
    <p:sldId id="267" r:id="rId9"/>
    <p:sldId id="265" r:id="rId10"/>
    <p:sldId id="264" r:id="rId11"/>
    <p:sldId id="266" r:id="rId12"/>
    <p:sldId id="259" r:id="rId13"/>
    <p:sldId id="27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242170D3-3818-413F-BD9E-A214F65D7949}">
          <p14:sldIdLst>
            <p14:sldId id="256"/>
          </p14:sldIdLst>
        </p14:section>
        <p14:section name="Summary" id="{8CFE187C-8690-4336-8876-2E310B014C6E}">
          <p14:sldIdLst>
            <p14:sldId id="268"/>
          </p14:sldIdLst>
        </p14:section>
        <p14:section name="Locations" id="{F97BECF6-5848-4A23-AF8A-06B7E0D1CC07}">
          <p14:sldIdLst>
            <p14:sldId id="261"/>
            <p14:sldId id="258"/>
            <p14:sldId id="260"/>
            <p14:sldId id="262"/>
            <p14:sldId id="263"/>
            <p14:sldId id="267"/>
          </p14:sldIdLst>
        </p14:section>
        <p14:section name="Franchising" id="{3AEFA424-8499-4B1D-A563-D22600103242}">
          <p14:sldIdLst>
            <p14:sldId id="265"/>
            <p14:sldId id="264"/>
          </p14:sldIdLst>
        </p14:section>
        <p14:section name="About" id="{2751B6BF-E708-4CCA-A1BC-1316260F0D00}">
          <p14:sldIdLst>
            <p14:sldId id="266"/>
            <p14:sldId id="259"/>
          </p14:sldIdLst>
        </p14:section>
        <p14:section name="The fine print" id="{A9732B44-7691-45A4-8360-9BC02A456B1D}">
          <p14:sldIdLst>
            <p14:sldId id="27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79" autoAdjust="0"/>
    <p:restoredTop sz="94660"/>
  </p:normalViewPr>
  <p:slideViewPr>
    <p:cSldViewPr snapToGrid="0">
      <p:cViewPr varScale="1">
        <p:scale>
          <a:sx n="115" d="100"/>
          <a:sy n="115" d="100"/>
        </p:scale>
        <p:origin x="81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image" Target="../media/image6.jpg"/><Relationship Id="rId4" Type="http://schemas.openxmlformats.org/officeDocument/2006/relationships/image" Target="../media/image9.jp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image" Target="../media/image6.jpg"/><Relationship Id="rId4" Type="http://schemas.openxmlformats.org/officeDocument/2006/relationships/image" Target="../media/image9.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AC2264-A082-4375-877C-93C330190FAE}"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0DA55D12-493F-44B9-9501-5915C23B57DC}">
      <dgm:prSet phldrT="[Text]" phldr="0"/>
      <dgm:spPr/>
      <dgm:t>
        <a:bodyPr/>
        <a:lstStyle/>
        <a:p>
          <a:r>
            <a:rPr lang="en-US" dirty="0">
              <a:solidFill>
                <a:schemeClr val="tx1">
                  <a:lumMod val="95000"/>
                  <a:lumOff val="5000"/>
                </a:schemeClr>
              </a:solidFill>
            </a:rPr>
            <a:t>Chicago</a:t>
          </a:r>
        </a:p>
      </dgm:t>
    </dgm:pt>
    <dgm:pt modelId="{2DE49F90-D351-4F48-A8B7-7C0A82352CEC}" type="parTrans" cxnId="{59DDE531-26B1-4962-9D2A-E72191059EC0}">
      <dgm:prSet/>
      <dgm:spPr/>
      <dgm:t>
        <a:bodyPr/>
        <a:lstStyle/>
        <a:p>
          <a:endParaRPr lang="en-US"/>
        </a:p>
      </dgm:t>
    </dgm:pt>
    <dgm:pt modelId="{13FC88B2-48F1-44F5-8931-4A71645C2713}" type="sibTrans" cxnId="{59DDE531-26B1-4962-9D2A-E72191059EC0}">
      <dgm:prSet/>
      <dgm:spPr/>
      <dgm:t>
        <a:bodyPr/>
        <a:lstStyle/>
        <a:p>
          <a:endParaRPr lang="en-US"/>
        </a:p>
      </dgm:t>
    </dgm:pt>
    <dgm:pt modelId="{75E50818-62B3-465D-8C54-1C6314A29D70}">
      <dgm:prSet phldrT="[Text]" phldr="0"/>
      <dgm:spPr/>
      <dgm:t>
        <a:bodyPr/>
        <a:lstStyle/>
        <a:p>
          <a:r>
            <a:rPr lang="en-US" dirty="0">
              <a:solidFill>
                <a:schemeClr val="tx1">
                  <a:lumMod val="95000"/>
                  <a:lumOff val="5000"/>
                </a:schemeClr>
              </a:solidFill>
            </a:rPr>
            <a:t>California</a:t>
          </a:r>
        </a:p>
      </dgm:t>
    </dgm:pt>
    <dgm:pt modelId="{86D337E2-64F3-4978-A674-F3C9F2D082C7}" type="parTrans" cxnId="{FF1BD21A-BCFD-4932-B11C-BD05652240A0}">
      <dgm:prSet/>
      <dgm:spPr/>
      <dgm:t>
        <a:bodyPr/>
        <a:lstStyle/>
        <a:p>
          <a:endParaRPr lang="en-US"/>
        </a:p>
      </dgm:t>
    </dgm:pt>
    <dgm:pt modelId="{9B625270-C904-4516-8603-A73273E558F1}" type="sibTrans" cxnId="{FF1BD21A-BCFD-4932-B11C-BD05652240A0}">
      <dgm:prSet/>
      <dgm:spPr/>
      <dgm:t>
        <a:bodyPr/>
        <a:lstStyle/>
        <a:p>
          <a:endParaRPr lang="en-US"/>
        </a:p>
      </dgm:t>
    </dgm:pt>
    <dgm:pt modelId="{3138DA81-2A29-4ED1-9637-A3DCBCBB676E}">
      <dgm:prSet phldrT="[Text]" phldr="0"/>
      <dgm:spPr/>
      <dgm:t>
        <a:bodyPr/>
        <a:lstStyle/>
        <a:p>
          <a:r>
            <a:rPr lang="en-US" dirty="0">
              <a:solidFill>
                <a:schemeClr val="tx1">
                  <a:lumMod val="95000"/>
                  <a:lumOff val="5000"/>
                </a:schemeClr>
              </a:solidFill>
            </a:rPr>
            <a:t>New York</a:t>
          </a:r>
        </a:p>
      </dgm:t>
    </dgm:pt>
    <dgm:pt modelId="{8B9B2C49-5467-44FE-8DBC-1F8C787D3567}" type="parTrans" cxnId="{90348F76-D9EF-445F-A983-DF6155D94E98}">
      <dgm:prSet/>
      <dgm:spPr/>
      <dgm:t>
        <a:bodyPr/>
        <a:lstStyle/>
        <a:p>
          <a:endParaRPr lang="en-US"/>
        </a:p>
      </dgm:t>
    </dgm:pt>
    <dgm:pt modelId="{B9604938-8663-48D8-8DEA-DB8884EE4C52}" type="sibTrans" cxnId="{90348F76-D9EF-445F-A983-DF6155D94E98}">
      <dgm:prSet/>
      <dgm:spPr/>
      <dgm:t>
        <a:bodyPr/>
        <a:lstStyle/>
        <a:p>
          <a:endParaRPr lang="en-US"/>
        </a:p>
      </dgm:t>
    </dgm:pt>
    <dgm:pt modelId="{58A00DFF-DD88-4EE9-90DF-AA1920587B76}">
      <dgm:prSet phldrT="[Text]" phldr="0"/>
      <dgm:spPr/>
      <dgm:t>
        <a:bodyPr/>
        <a:lstStyle/>
        <a:p>
          <a:r>
            <a:rPr lang="en-US" dirty="0">
              <a:solidFill>
                <a:schemeClr val="tx1">
                  <a:lumMod val="95000"/>
                  <a:lumOff val="5000"/>
                </a:schemeClr>
              </a:solidFill>
            </a:rPr>
            <a:t>Mexico</a:t>
          </a:r>
        </a:p>
      </dgm:t>
    </dgm:pt>
    <dgm:pt modelId="{3BE3FA87-801B-4F8D-AC81-6345BAE1717C}" type="parTrans" cxnId="{AB873769-554E-4CF7-8E8C-71C289F79475}">
      <dgm:prSet/>
      <dgm:spPr/>
      <dgm:t>
        <a:bodyPr/>
        <a:lstStyle/>
        <a:p>
          <a:endParaRPr lang="en-US"/>
        </a:p>
      </dgm:t>
    </dgm:pt>
    <dgm:pt modelId="{64C93D15-2F90-42B0-8A50-31E6F1D46CCD}" type="sibTrans" cxnId="{AB873769-554E-4CF7-8E8C-71C289F79475}">
      <dgm:prSet/>
      <dgm:spPr/>
      <dgm:t>
        <a:bodyPr/>
        <a:lstStyle/>
        <a:p>
          <a:endParaRPr lang="en-US"/>
        </a:p>
      </dgm:t>
    </dgm:pt>
    <dgm:pt modelId="{EA538789-F484-4A16-9C12-C13AECB96EAB}" type="pres">
      <dgm:prSet presAssocID="{DDAC2264-A082-4375-877C-93C330190FAE}" presName="Name0" presStyleCnt="0">
        <dgm:presLayoutVars>
          <dgm:dir/>
          <dgm:resizeHandles val="exact"/>
        </dgm:presLayoutVars>
      </dgm:prSet>
      <dgm:spPr/>
    </dgm:pt>
    <dgm:pt modelId="{56420C78-7245-4E18-BF75-312D659F1998}" type="pres">
      <dgm:prSet presAssocID="{0DA55D12-493F-44B9-9501-5915C23B57DC}" presName="compNode" presStyleCnt="0"/>
      <dgm:spPr/>
    </dgm:pt>
    <dgm:pt modelId="{2A5ECA54-7CB0-41AC-959C-AAA26DE90DEC}" type="pres">
      <dgm:prSet presAssocID="{0DA55D12-493F-44B9-9501-5915C23B57DC}" presName="pictRect" presStyleLbl="node1" presStyleIdx="0" presStyleCnt="4"/>
      <dgm:spPr>
        <a:blipFill>
          <a:blip xmlns:r="http://schemas.openxmlformats.org/officeDocument/2006/relationships" r:embed="rId1"/>
          <a:srcRect/>
          <a:stretch>
            <a:fillRect l="-2000" r="-2000"/>
          </a:stretch>
        </a:blipFill>
      </dgm:spPr>
      <dgm:extLst>
        <a:ext uri="{E40237B7-FDA0-4F09-8148-C483321AD2D9}">
          <dgm14:cNvPr xmlns:dgm14="http://schemas.microsoft.com/office/drawing/2010/diagram" id="0" name="" descr="Chicago skyline"/>
        </a:ext>
      </dgm:extLst>
    </dgm:pt>
    <dgm:pt modelId="{725E775B-D41A-4F38-A366-D56FA3CF3394}" type="pres">
      <dgm:prSet presAssocID="{0DA55D12-493F-44B9-9501-5915C23B57DC}" presName="textRect" presStyleLbl="revTx" presStyleIdx="0" presStyleCnt="4">
        <dgm:presLayoutVars>
          <dgm:bulletEnabled val="1"/>
        </dgm:presLayoutVars>
      </dgm:prSet>
      <dgm:spPr/>
    </dgm:pt>
    <dgm:pt modelId="{AC240A83-3FE4-4A0E-BF4F-8AF8C1C73B92}" type="pres">
      <dgm:prSet presAssocID="{13FC88B2-48F1-44F5-8931-4A71645C2713}" presName="sibTrans" presStyleLbl="sibTrans2D1" presStyleIdx="0" presStyleCnt="0"/>
      <dgm:spPr/>
    </dgm:pt>
    <dgm:pt modelId="{B6CB79A7-A2F7-45D6-917E-193B24F6010E}" type="pres">
      <dgm:prSet presAssocID="{75E50818-62B3-465D-8C54-1C6314A29D70}" presName="compNode" presStyleCnt="0"/>
      <dgm:spPr/>
    </dgm:pt>
    <dgm:pt modelId="{2AB2F630-DB83-4C61-8A56-942F263CFEC2}" type="pres">
      <dgm:prSet presAssocID="{75E50818-62B3-465D-8C54-1C6314A29D70}" presName="pict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1000" r="-11000"/>
          </a:stretch>
        </a:blipFill>
      </dgm:spPr>
      <dgm:extLst>
        <a:ext uri="{E40237B7-FDA0-4F09-8148-C483321AD2D9}">
          <dgm14:cNvPr xmlns:dgm14="http://schemas.microsoft.com/office/drawing/2010/diagram" id="0" name="" descr="Golden Gate Bridge in fog"/>
        </a:ext>
      </dgm:extLst>
    </dgm:pt>
    <dgm:pt modelId="{DE27E248-8EF3-4E06-BBDD-F9AC2B6D062B}" type="pres">
      <dgm:prSet presAssocID="{75E50818-62B3-465D-8C54-1C6314A29D70}" presName="textRect" presStyleLbl="revTx" presStyleIdx="1" presStyleCnt="4">
        <dgm:presLayoutVars>
          <dgm:bulletEnabled val="1"/>
        </dgm:presLayoutVars>
      </dgm:prSet>
      <dgm:spPr/>
    </dgm:pt>
    <dgm:pt modelId="{D0F151C1-D2DC-416B-820B-18A8E8704F8B}" type="pres">
      <dgm:prSet presAssocID="{9B625270-C904-4516-8603-A73273E558F1}" presName="sibTrans" presStyleLbl="sibTrans2D1" presStyleIdx="0" presStyleCnt="0"/>
      <dgm:spPr/>
    </dgm:pt>
    <dgm:pt modelId="{03FC6E72-672D-4397-870C-94784546B45B}" type="pres">
      <dgm:prSet presAssocID="{3138DA81-2A29-4ED1-9637-A3DCBCBB676E}" presName="compNode" presStyleCnt="0"/>
      <dgm:spPr/>
    </dgm:pt>
    <dgm:pt modelId="{D6E38FED-9E82-4538-A934-69DB8B3DE978}" type="pres">
      <dgm:prSet presAssocID="{3138DA81-2A29-4ED1-9637-A3DCBCBB676E}" presName="pictRect" presStyleLbl="node1" presStyleIdx="2" presStyleCnt="4"/>
      <dgm:spPr>
        <a:blipFill>
          <a:blip xmlns:r="http://schemas.openxmlformats.org/officeDocument/2006/relationships" r:embed="rId3"/>
          <a:srcRect/>
          <a:stretch>
            <a:fillRect l="-2000" r="-2000"/>
          </a:stretch>
        </a:blipFill>
      </dgm:spPr>
      <dgm:extLst>
        <a:ext uri="{E40237B7-FDA0-4F09-8148-C483321AD2D9}">
          <dgm14:cNvPr xmlns:dgm14="http://schemas.microsoft.com/office/drawing/2010/diagram" id="0" name="" descr="Hand raising Pride flag"/>
        </a:ext>
      </dgm:extLst>
    </dgm:pt>
    <dgm:pt modelId="{63C232F3-0219-4C2E-93FE-A433EB49F9D7}" type="pres">
      <dgm:prSet presAssocID="{3138DA81-2A29-4ED1-9637-A3DCBCBB676E}" presName="textRect" presStyleLbl="revTx" presStyleIdx="2" presStyleCnt="4">
        <dgm:presLayoutVars>
          <dgm:bulletEnabled val="1"/>
        </dgm:presLayoutVars>
      </dgm:prSet>
      <dgm:spPr/>
    </dgm:pt>
    <dgm:pt modelId="{875F9E66-CF5E-4271-9498-197C83CF911A}" type="pres">
      <dgm:prSet presAssocID="{B9604938-8663-48D8-8DEA-DB8884EE4C52}" presName="sibTrans" presStyleLbl="sibTrans2D1" presStyleIdx="0" presStyleCnt="0"/>
      <dgm:spPr/>
    </dgm:pt>
    <dgm:pt modelId="{7DE05C5D-D55F-4AC9-9794-2FDB8140AB06}" type="pres">
      <dgm:prSet presAssocID="{58A00DFF-DD88-4EE9-90DF-AA1920587B76}" presName="compNode" presStyleCnt="0"/>
      <dgm:spPr/>
    </dgm:pt>
    <dgm:pt modelId="{36301BB4-29F2-4FC7-AB7B-BD2AAD99F7CC}" type="pres">
      <dgm:prSet presAssocID="{58A00DFF-DD88-4EE9-90DF-AA1920587B76}" presName="pictRect" presStyleLbl="node1" presStyleIdx="3" presStyleCnt="4"/>
      <dgm:spPr>
        <a:blipFill>
          <a:blip xmlns:r="http://schemas.openxmlformats.org/officeDocument/2006/relationships" r:embed="rId4"/>
          <a:srcRect/>
          <a:stretch>
            <a:fillRect l="-2000" r="-2000"/>
          </a:stretch>
        </a:blipFill>
      </dgm:spPr>
      <dgm:extLst>
        <a:ext uri="{E40237B7-FDA0-4F09-8148-C483321AD2D9}">
          <dgm14:cNvPr xmlns:dgm14="http://schemas.microsoft.com/office/drawing/2010/diagram" id="0" name="" descr="Decorations for Mexican fiesta"/>
        </a:ext>
      </dgm:extLst>
    </dgm:pt>
    <dgm:pt modelId="{93CE9573-979B-4E8D-8451-E2722B5B58FF}" type="pres">
      <dgm:prSet presAssocID="{58A00DFF-DD88-4EE9-90DF-AA1920587B76}" presName="textRect" presStyleLbl="revTx" presStyleIdx="3" presStyleCnt="4">
        <dgm:presLayoutVars>
          <dgm:bulletEnabled val="1"/>
        </dgm:presLayoutVars>
      </dgm:prSet>
      <dgm:spPr/>
    </dgm:pt>
  </dgm:ptLst>
  <dgm:cxnLst>
    <dgm:cxn modelId="{FF1BD21A-BCFD-4932-B11C-BD05652240A0}" srcId="{DDAC2264-A082-4375-877C-93C330190FAE}" destId="{75E50818-62B3-465D-8C54-1C6314A29D70}" srcOrd="1" destOrd="0" parTransId="{86D337E2-64F3-4978-A674-F3C9F2D082C7}" sibTransId="{9B625270-C904-4516-8603-A73273E558F1}"/>
    <dgm:cxn modelId="{52411027-7A52-450A-8A0B-C43EA76B2095}" type="presOf" srcId="{13FC88B2-48F1-44F5-8931-4A71645C2713}" destId="{AC240A83-3FE4-4A0E-BF4F-8AF8C1C73B92}" srcOrd="0" destOrd="0" presId="urn:microsoft.com/office/officeart/2005/8/layout/pList1"/>
    <dgm:cxn modelId="{557CDF27-7F62-4328-B20C-B179802140B5}" type="presOf" srcId="{B9604938-8663-48D8-8DEA-DB8884EE4C52}" destId="{875F9E66-CF5E-4271-9498-197C83CF911A}" srcOrd="0" destOrd="0" presId="urn:microsoft.com/office/officeart/2005/8/layout/pList1"/>
    <dgm:cxn modelId="{711E0F30-A928-46E2-8F2E-92F0081A741F}" type="presOf" srcId="{75E50818-62B3-465D-8C54-1C6314A29D70}" destId="{DE27E248-8EF3-4E06-BBDD-F9AC2B6D062B}" srcOrd="0" destOrd="0" presId="urn:microsoft.com/office/officeart/2005/8/layout/pList1"/>
    <dgm:cxn modelId="{59DDE531-26B1-4962-9D2A-E72191059EC0}" srcId="{DDAC2264-A082-4375-877C-93C330190FAE}" destId="{0DA55D12-493F-44B9-9501-5915C23B57DC}" srcOrd="0" destOrd="0" parTransId="{2DE49F90-D351-4F48-A8B7-7C0A82352CEC}" sibTransId="{13FC88B2-48F1-44F5-8931-4A71645C2713}"/>
    <dgm:cxn modelId="{FCA07332-205F-4937-B7E2-4AE87BB7CDD7}" type="presOf" srcId="{0DA55D12-493F-44B9-9501-5915C23B57DC}" destId="{725E775B-D41A-4F38-A366-D56FA3CF3394}" srcOrd="0" destOrd="0" presId="urn:microsoft.com/office/officeart/2005/8/layout/pList1"/>
    <dgm:cxn modelId="{AB873769-554E-4CF7-8E8C-71C289F79475}" srcId="{DDAC2264-A082-4375-877C-93C330190FAE}" destId="{58A00DFF-DD88-4EE9-90DF-AA1920587B76}" srcOrd="3" destOrd="0" parTransId="{3BE3FA87-801B-4F8D-AC81-6345BAE1717C}" sibTransId="{64C93D15-2F90-42B0-8A50-31E6F1D46CCD}"/>
    <dgm:cxn modelId="{A2063D6B-5E72-4104-9AAB-F6645171C098}" type="presOf" srcId="{58A00DFF-DD88-4EE9-90DF-AA1920587B76}" destId="{93CE9573-979B-4E8D-8451-E2722B5B58FF}" srcOrd="0" destOrd="0" presId="urn:microsoft.com/office/officeart/2005/8/layout/pList1"/>
    <dgm:cxn modelId="{90348F76-D9EF-445F-A983-DF6155D94E98}" srcId="{DDAC2264-A082-4375-877C-93C330190FAE}" destId="{3138DA81-2A29-4ED1-9637-A3DCBCBB676E}" srcOrd="2" destOrd="0" parTransId="{8B9B2C49-5467-44FE-8DBC-1F8C787D3567}" sibTransId="{B9604938-8663-48D8-8DEA-DB8884EE4C52}"/>
    <dgm:cxn modelId="{F9308B7B-F641-4DB2-B11F-374FD6681F9D}" type="presOf" srcId="{9B625270-C904-4516-8603-A73273E558F1}" destId="{D0F151C1-D2DC-416B-820B-18A8E8704F8B}" srcOrd="0" destOrd="0" presId="urn:microsoft.com/office/officeart/2005/8/layout/pList1"/>
    <dgm:cxn modelId="{6442E78E-62E0-4270-98DB-D4D1B1526336}" type="presOf" srcId="{3138DA81-2A29-4ED1-9637-A3DCBCBB676E}" destId="{63C232F3-0219-4C2E-93FE-A433EB49F9D7}" srcOrd="0" destOrd="0" presId="urn:microsoft.com/office/officeart/2005/8/layout/pList1"/>
    <dgm:cxn modelId="{4D0C3CB0-640D-43B1-8D4E-F5BFD95A54F5}" type="presOf" srcId="{DDAC2264-A082-4375-877C-93C330190FAE}" destId="{EA538789-F484-4A16-9C12-C13AECB96EAB}" srcOrd="0" destOrd="0" presId="urn:microsoft.com/office/officeart/2005/8/layout/pList1"/>
    <dgm:cxn modelId="{B15C3874-40BB-4C4C-B98F-E1F65BB02D9F}" type="presParOf" srcId="{EA538789-F484-4A16-9C12-C13AECB96EAB}" destId="{56420C78-7245-4E18-BF75-312D659F1998}" srcOrd="0" destOrd="0" presId="urn:microsoft.com/office/officeart/2005/8/layout/pList1"/>
    <dgm:cxn modelId="{FD5AC922-DC64-4B8A-8CDD-610B5AAA226A}" type="presParOf" srcId="{56420C78-7245-4E18-BF75-312D659F1998}" destId="{2A5ECA54-7CB0-41AC-959C-AAA26DE90DEC}" srcOrd="0" destOrd="0" presId="urn:microsoft.com/office/officeart/2005/8/layout/pList1"/>
    <dgm:cxn modelId="{77423A0F-3F19-42EC-843F-42D197680422}" type="presParOf" srcId="{56420C78-7245-4E18-BF75-312D659F1998}" destId="{725E775B-D41A-4F38-A366-D56FA3CF3394}" srcOrd="1" destOrd="0" presId="urn:microsoft.com/office/officeart/2005/8/layout/pList1"/>
    <dgm:cxn modelId="{4D028F4E-A0D7-4560-AEEE-A3501C91AF1F}" type="presParOf" srcId="{EA538789-F484-4A16-9C12-C13AECB96EAB}" destId="{AC240A83-3FE4-4A0E-BF4F-8AF8C1C73B92}" srcOrd="1" destOrd="0" presId="urn:microsoft.com/office/officeart/2005/8/layout/pList1"/>
    <dgm:cxn modelId="{07F034DE-C08D-405D-BD2E-725F47D76639}" type="presParOf" srcId="{EA538789-F484-4A16-9C12-C13AECB96EAB}" destId="{B6CB79A7-A2F7-45D6-917E-193B24F6010E}" srcOrd="2" destOrd="0" presId="urn:microsoft.com/office/officeart/2005/8/layout/pList1"/>
    <dgm:cxn modelId="{C69EE73E-4F59-4879-8754-BDF87039E382}" type="presParOf" srcId="{B6CB79A7-A2F7-45D6-917E-193B24F6010E}" destId="{2AB2F630-DB83-4C61-8A56-942F263CFEC2}" srcOrd="0" destOrd="0" presId="urn:microsoft.com/office/officeart/2005/8/layout/pList1"/>
    <dgm:cxn modelId="{DDC2DC65-0B33-41D9-8124-127D52753FB0}" type="presParOf" srcId="{B6CB79A7-A2F7-45D6-917E-193B24F6010E}" destId="{DE27E248-8EF3-4E06-BBDD-F9AC2B6D062B}" srcOrd="1" destOrd="0" presId="urn:microsoft.com/office/officeart/2005/8/layout/pList1"/>
    <dgm:cxn modelId="{57F58A24-4664-45C2-8B8D-073103E2B074}" type="presParOf" srcId="{EA538789-F484-4A16-9C12-C13AECB96EAB}" destId="{D0F151C1-D2DC-416B-820B-18A8E8704F8B}" srcOrd="3" destOrd="0" presId="urn:microsoft.com/office/officeart/2005/8/layout/pList1"/>
    <dgm:cxn modelId="{6FA5A23D-3078-4EE9-984A-E45A478C3EE8}" type="presParOf" srcId="{EA538789-F484-4A16-9C12-C13AECB96EAB}" destId="{03FC6E72-672D-4397-870C-94784546B45B}" srcOrd="4" destOrd="0" presId="urn:microsoft.com/office/officeart/2005/8/layout/pList1"/>
    <dgm:cxn modelId="{9284824F-1DA0-4A4B-9238-506613A1D7F4}" type="presParOf" srcId="{03FC6E72-672D-4397-870C-94784546B45B}" destId="{D6E38FED-9E82-4538-A934-69DB8B3DE978}" srcOrd="0" destOrd="0" presId="urn:microsoft.com/office/officeart/2005/8/layout/pList1"/>
    <dgm:cxn modelId="{7035F746-DE99-4F80-B6A0-97CF56ACBEBD}" type="presParOf" srcId="{03FC6E72-672D-4397-870C-94784546B45B}" destId="{63C232F3-0219-4C2E-93FE-A433EB49F9D7}" srcOrd="1" destOrd="0" presId="urn:microsoft.com/office/officeart/2005/8/layout/pList1"/>
    <dgm:cxn modelId="{1728BA0C-3E12-455B-965D-C79C7618C1CE}" type="presParOf" srcId="{EA538789-F484-4A16-9C12-C13AECB96EAB}" destId="{875F9E66-CF5E-4271-9498-197C83CF911A}" srcOrd="5" destOrd="0" presId="urn:microsoft.com/office/officeart/2005/8/layout/pList1"/>
    <dgm:cxn modelId="{2EAD48F3-8FFE-4444-ABA3-E82D0BE386AB}" type="presParOf" srcId="{EA538789-F484-4A16-9C12-C13AECB96EAB}" destId="{7DE05C5D-D55F-4AC9-9794-2FDB8140AB06}" srcOrd="6" destOrd="0" presId="urn:microsoft.com/office/officeart/2005/8/layout/pList1"/>
    <dgm:cxn modelId="{3C8BD902-971B-4166-B7BC-838DA4682CB7}" type="presParOf" srcId="{7DE05C5D-D55F-4AC9-9794-2FDB8140AB06}" destId="{36301BB4-29F2-4FC7-AB7B-BD2AAD99F7CC}" srcOrd="0" destOrd="0" presId="urn:microsoft.com/office/officeart/2005/8/layout/pList1"/>
    <dgm:cxn modelId="{6A5B45F8-E2E6-4457-A47D-8F64BF42F347}" type="presParOf" srcId="{7DE05C5D-D55F-4AC9-9794-2FDB8140AB06}" destId="{93CE9573-979B-4E8D-8451-E2722B5B58FF}"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5ECA54-7CB0-41AC-959C-AAA26DE90DEC}">
      <dsp:nvSpPr>
        <dsp:cNvPr id="0" name=""/>
        <dsp:cNvSpPr/>
      </dsp:nvSpPr>
      <dsp:spPr>
        <a:xfrm>
          <a:off x="5815" y="1242512"/>
          <a:ext cx="2767585" cy="1906866"/>
        </a:xfrm>
        <a:prstGeom prst="roundRect">
          <a:avLst/>
        </a:prstGeom>
        <a:blipFill>
          <a:blip xmlns:r="http://schemas.openxmlformats.org/officeDocument/2006/relationships" r:embed="rId1"/>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5E775B-D41A-4F38-A366-D56FA3CF3394}">
      <dsp:nvSpPr>
        <dsp:cNvPr id="0" name=""/>
        <dsp:cNvSpPr/>
      </dsp:nvSpPr>
      <dsp:spPr>
        <a:xfrm>
          <a:off x="5815" y="3149379"/>
          <a:ext cx="2767585" cy="1026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1592" tIns="291592" rIns="291592" bIns="0" numCol="1" spcCol="1270" anchor="t" anchorCtr="0">
          <a:noAutofit/>
        </a:bodyPr>
        <a:lstStyle/>
        <a:p>
          <a:pPr marL="0" lvl="0" indent="0" algn="ctr" defTabSz="1822450">
            <a:lnSpc>
              <a:spcPct val="90000"/>
            </a:lnSpc>
            <a:spcBef>
              <a:spcPct val="0"/>
            </a:spcBef>
            <a:spcAft>
              <a:spcPct val="35000"/>
            </a:spcAft>
            <a:buNone/>
          </a:pPr>
          <a:r>
            <a:rPr lang="en-US" sz="4100" kern="1200" dirty="0">
              <a:solidFill>
                <a:schemeClr val="tx1">
                  <a:lumMod val="95000"/>
                  <a:lumOff val="5000"/>
                </a:schemeClr>
              </a:solidFill>
            </a:rPr>
            <a:t>Chicago</a:t>
          </a:r>
        </a:p>
      </dsp:txBody>
      <dsp:txXfrm>
        <a:off x="5815" y="3149379"/>
        <a:ext cx="2767585" cy="1026774"/>
      </dsp:txXfrm>
    </dsp:sp>
    <dsp:sp modelId="{2AB2F630-DB83-4C61-8A56-942F263CFEC2}">
      <dsp:nvSpPr>
        <dsp:cNvPr id="0" name=""/>
        <dsp:cNvSpPr/>
      </dsp:nvSpPr>
      <dsp:spPr>
        <a:xfrm>
          <a:off x="3050276" y="1242512"/>
          <a:ext cx="2767585" cy="1906866"/>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1000" r="-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27E248-8EF3-4E06-BBDD-F9AC2B6D062B}">
      <dsp:nvSpPr>
        <dsp:cNvPr id="0" name=""/>
        <dsp:cNvSpPr/>
      </dsp:nvSpPr>
      <dsp:spPr>
        <a:xfrm>
          <a:off x="3050276" y="3149379"/>
          <a:ext cx="2767585" cy="1026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1592" tIns="291592" rIns="291592" bIns="0" numCol="1" spcCol="1270" anchor="t" anchorCtr="0">
          <a:noAutofit/>
        </a:bodyPr>
        <a:lstStyle/>
        <a:p>
          <a:pPr marL="0" lvl="0" indent="0" algn="ctr" defTabSz="1822450">
            <a:lnSpc>
              <a:spcPct val="90000"/>
            </a:lnSpc>
            <a:spcBef>
              <a:spcPct val="0"/>
            </a:spcBef>
            <a:spcAft>
              <a:spcPct val="35000"/>
            </a:spcAft>
            <a:buNone/>
          </a:pPr>
          <a:r>
            <a:rPr lang="en-US" sz="4100" kern="1200" dirty="0">
              <a:solidFill>
                <a:schemeClr val="tx1">
                  <a:lumMod val="95000"/>
                  <a:lumOff val="5000"/>
                </a:schemeClr>
              </a:solidFill>
            </a:rPr>
            <a:t>California</a:t>
          </a:r>
        </a:p>
      </dsp:txBody>
      <dsp:txXfrm>
        <a:off x="3050276" y="3149379"/>
        <a:ext cx="2767585" cy="1026774"/>
      </dsp:txXfrm>
    </dsp:sp>
    <dsp:sp modelId="{D6E38FED-9E82-4538-A934-69DB8B3DE978}">
      <dsp:nvSpPr>
        <dsp:cNvPr id="0" name=""/>
        <dsp:cNvSpPr/>
      </dsp:nvSpPr>
      <dsp:spPr>
        <a:xfrm>
          <a:off x="6094737" y="1242512"/>
          <a:ext cx="2767585" cy="1906866"/>
        </a:xfrm>
        <a:prstGeom prst="roundRect">
          <a:avLst/>
        </a:prstGeom>
        <a:blipFill>
          <a:blip xmlns:r="http://schemas.openxmlformats.org/officeDocument/2006/relationships" r:embed="rId3"/>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C232F3-0219-4C2E-93FE-A433EB49F9D7}">
      <dsp:nvSpPr>
        <dsp:cNvPr id="0" name=""/>
        <dsp:cNvSpPr/>
      </dsp:nvSpPr>
      <dsp:spPr>
        <a:xfrm>
          <a:off x="6094737" y="3149379"/>
          <a:ext cx="2767585" cy="1026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1592" tIns="291592" rIns="291592" bIns="0" numCol="1" spcCol="1270" anchor="t" anchorCtr="0">
          <a:noAutofit/>
        </a:bodyPr>
        <a:lstStyle/>
        <a:p>
          <a:pPr marL="0" lvl="0" indent="0" algn="ctr" defTabSz="1822450">
            <a:lnSpc>
              <a:spcPct val="90000"/>
            </a:lnSpc>
            <a:spcBef>
              <a:spcPct val="0"/>
            </a:spcBef>
            <a:spcAft>
              <a:spcPct val="35000"/>
            </a:spcAft>
            <a:buNone/>
          </a:pPr>
          <a:r>
            <a:rPr lang="en-US" sz="4100" kern="1200" dirty="0">
              <a:solidFill>
                <a:schemeClr val="tx1">
                  <a:lumMod val="95000"/>
                  <a:lumOff val="5000"/>
                </a:schemeClr>
              </a:solidFill>
            </a:rPr>
            <a:t>New York</a:t>
          </a:r>
        </a:p>
      </dsp:txBody>
      <dsp:txXfrm>
        <a:off x="6094737" y="3149379"/>
        <a:ext cx="2767585" cy="1026774"/>
      </dsp:txXfrm>
    </dsp:sp>
    <dsp:sp modelId="{36301BB4-29F2-4FC7-AB7B-BD2AAD99F7CC}">
      <dsp:nvSpPr>
        <dsp:cNvPr id="0" name=""/>
        <dsp:cNvSpPr/>
      </dsp:nvSpPr>
      <dsp:spPr>
        <a:xfrm>
          <a:off x="9139198" y="1242512"/>
          <a:ext cx="2767585" cy="1906866"/>
        </a:xfrm>
        <a:prstGeom prst="roundRect">
          <a:avLst/>
        </a:prstGeom>
        <a:blipFill>
          <a:blip xmlns:r="http://schemas.openxmlformats.org/officeDocument/2006/relationships" r:embed="rId4"/>
          <a:srcRect/>
          <a:stretch>
            <a:fillRect l="-2000" r="-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CE9573-979B-4E8D-8451-E2722B5B58FF}">
      <dsp:nvSpPr>
        <dsp:cNvPr id="0" name=""/>
        <dsp:cNvSpPr/>
      </dsp:nvSpPr>
      <dsp:spPr>
        <a:xfrm>
          <a:off x="9139198" y="3149379"/>
          <a:ext cx="2767585" cy="1026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1592" tIns="291592" rIns="291592" bIns="0" numCol="1" spcCol="1270" anchor="t" anchorCtr="0">
          <a:noAutofit/>
        </a:bodyPr>
        <a:lstStyle/>
        <a:p>
          <a:pPr marL="0" lvl="0" indent="0" algn="ctr" defTabSz="1822450">
            <a:lnSpc>
              <a:spcPct val="90000"/>
            </a:lnSpc>
            <a:spcBef>
              <a:spcPct val="0"/>
            </a:spcBef>
            <a:spcAft>
              <a:spcPct val="35000"/>
            </a:spcAft>
            <a:buNone/>
          </a:pPr>
          <a:r>
            <a:rPr lang="en-US" sz="4100" kern="1200" dirty="0">
              <a:solidFill>
                <a:schemeClr val="tx1">
                  <a:lumMod val="95000"/>
                  <a:lumOff val="5000"/>
                </a:schemeClr>
              </a:solidFill>
            </a:rPr>
            <a:t>Mexico</a:t>
          </a:r>
        </a:p>
      </dsp:txBody>
      <dsp:txXfrm>
        <a:off x="9139198" y="3149379"/>
        <a:ext cx="2767585" cy="1026774"/>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7001C-45FC-4B4A-8023-4E7DE3E747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DEDEA8F-5A37-466C-8081-1454CA14A6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8A80EA-386C-433A-8BF5-CF37B428B33B}"/>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5" name="Footer Placeholder 4">
            <a:extLst>
              <a:ext uri="{FF2B5EF4-FFF2-40B4-BE49-F238E27FC236}">
                <a16:creationId xmlns:a16="http://schemas.microsoft.com/office/drawing/2014/main" id="{F1202F46-8454-4135-9F21-4920F116E1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141666-9434-4712-B1DA-653808838AEF}"/>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1752307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FC9A4-3FE0-4F5A-B37C-E4C809E534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7188E5-3BF6-4556-A676-0882195523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9A5DCF-C78F-4E3D-99EE-C731E45ED2CF}"/>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5" name="Footer Placeholder 4">
            <a:extLst>
              <a:ext uri="{FF2B5EF4-FFF2-40B4-BE49-F238E27FC236}">
                <a16:creationId xmlns:a16="http://schemas.microsoft.com/office/drawing/2014/main" id="{58E374EA-BCF0-4825-999C-C0ACF9FB6B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B6395F-8DC1-457D-A148-B3C7A7AC9BD0}"/>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2612572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DB9B1C-713F-4411-BAA1-57028D1B0B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1FB704-5F5D-4ADA-891B-9E65BD3AF4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F33551-FE1A-4E92-80C2-47CEBF8BBE9B}"/>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5" name="Footer Placeholder 4">
            <a:extLst>
              <a:ext uri="{FF2B5EF4-FFF2-40B4-BE49-F238E27FC236}">
                <a16:creationId xmlns:a16="http://schemas.microsoft.com/office/drawing/2014/main" id="{E12C5317-1C4A-4809-853E-6CDF61B4C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853D26-5FCB-45AB-A74F-495A4B5B001E}"/>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4053852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A6D95-D56F-46A6-B29A-BF96E5D329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71497-9947-458B-9204-DC39EDE0E3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6141B3-C10D-4440-9626-9ACF3162E0A3}"/>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5" name="Footer Placeholder 4">
            <a:extLst>
              <a:ext uri="{FF2B5EF4-FFF2-40B4-BE49-F238E27FC236}">
                <a16:creationId xmlns:a16="http://schemas.microsoft.com/office/drawing/2014/main" id="{437296A6-8D19-4E41-A8AA-15D535A944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BD4F51-D3C7-4863-9D40-D18F720FF39C}"/>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2677636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37F1B-D18B-4F7D-88A7-DE6FD1867A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DB0B2F-FDF4-40F0-9D94-50CA5F50FE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54B982-BF65-471F-8649-D9642849AEFC}"/>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5" name="Footer Placeholder 4">
            <a:extLst>
              <a:ext uri="{FF2B5EF4-FFF2-40B4-BE49-F238E27FC236}">
                <a16:creationId xmlns:a16="http://schemas.microsoft.com/office/drawing/2014/main" id="{6D2C849F-D05A-4B2E-A74F-0C2404F1AE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6D20E3-5219-4220-85CB-A4A56641DF95}"/>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3690158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E5F8B-0032-4D7D-ADA7-22E4E02885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3BB1A0-BFAF-4B94-B550-BC4044E633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A1BAA0-D415-4025-B993-3759A064C7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730FCD-822A-4386-81B8-7F0CD52C72C3}"/>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6" name="Footer Placeholder 5">
            <a:extLst>
              <a:ext uri="{FF2B5EF4-FFF2-40B4-BE49-F238E27FC236}">
                <a16:creationId xmlns:a16="http://schemas.microsoft.com/office/drawing/2014/main" id="{8DBC7985-30C9-4964-8BDE-B93FF45F22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21F6A9-ECB8-48A6-B51D-B0AB656ED326}"/>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24598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1B828-7FD7-47CD-A81D-65883CE693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48A830-0F97-4C4E-ADC9-A1E181A609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561C5D-AB88-431E-A4BE-F8F20DE13DF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610C87-B64A-4B6A-807E-F1AC4D8F5D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A4D3FD-DE31-43E7-8303-9A69100EE99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4AFF64E-1169-4607-A070-F008CA673EB1}"/>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8" name="Footer Placeholder 7">
            <a:extLst>
              <a:ext uri="{FF2B5EF4-FFF2-40B4-BE49-F238E27FC236}">
                <a16:creationId xmlns:a16="http://schemas.microsoft.com/office/drawing/2014/main" id="{EC527BC1-85E0-41EB-ADFF-F4C4101A4B1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57BD888-ECD0-4C1B-9BFB-979E4AAD2B02}"/>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2528110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FE492-69D6-446A-91E1-3BF8FAEACF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E44EE2-EF00-4930-8F86-5CD0ECB01305}"/>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4" name="Footer Placeholder 3">
            <a:extLst>
              <a:ext uri="{FF2B5EF4-FFF2-40B4-BE49-F238E27FC236}">
                <a16:creationId xmlns:a16="http://schemas.microsoft.com/office/drawing/2014/main" id="{B3BE16F6-329D-4F4E-BCAC-1795400EF7A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5AE918-CB84-4579-B69E-7F5E0FDBC480}"/>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4258998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9F7205-CA78-4216-8A9D-F7C1513327CF}"/>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3" name="Footer Placeholder 2">
            <a:extLst>
              <a:ext uri="{FF2B5EF4-FFF2-40B4-BE49-F238E27FC236}">
                <a16:creationId xmlns:a16="http://schemas.microsoft.com/office/drawing/2014/main" id="{32E8F851-9739-4D22-A495-DD77F72A28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05F501-7CF9-414D-948E-7D93A4808918}"/>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2657585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C1ED7-B731-484A-880E-3B68E1545D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4F041C-6E66-4302-8250-2695BE5FAD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C0230-A5FF-4D49-B6A9-6DE34CBE8F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814FAE-3CD8-41F5-A47C-3A17DF95F570}"/>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6" name="Footer Placeholder 5">
            <a:extLst>
              <a:ext uri="{FF2B5EF4-FFF2-40B4-BE49-F238E27FC236}">
                <a16:creationId xmlns:a16="http://schemas.microsoft.com/office/drawing/2014/main" id="{17105C54-BA8D-4CAF-ABCD-6CCD578525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B6E5BA-70ED-492B-9D19-5A3D384C44A5}"/>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1583987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548B5-2569-469E-89CC-11C17970F4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F0BC24-57B8-4E36-BAEB-08480E3288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4419318-90B9-46C9-AC49-614E4BED6D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AFB3E3-BC3D-41DD-82CA-8E5BC7C51E43}"/>
              </a:ext>
            </a:extLst>
          </p:cNvPr>
          <p:cNvSpPr>
            <a:spLocks noGrp="1"/>
          </p:cNvSpPr>
          <p:nvPr>
            <p:ph type="dt" sz="half" idx="10"/>
          </p:nvPr>
        </p:nvSpPr>
        <p:spPr/>
        <p:txBody>
          <a:bodyPr/>
          <a:lstStyle/>
          <a:p>
            <a:fld id="{14B29CA2-77D7-4023-9FC3-FD33F7122CC1}" type="datetimeFigureOut">
              <a:rPr lang="en-US" smtClean="0"/>
              <a:t>8/5/2021</a:t>
            </a:fld>
            <a:endParaRPr lang="en-US"/>
          </a:p>
        </p:txBody>
      </p:sp>
      <p:sp>
        <p:nvSpPr>
          <p:cNvPr id="6" name="Footer Placeholder 5">
            <a:extLst>
              <a:ext uri="{FF2B5EF4-FFF2-40B4-BE49-F238E27FC236}">
                <a16:creationId xmlns:a16="http://schemas.microsoft.com/office/drawing/2014/main" id="{9455C240-014A-4CE4-826A-2DFE66AE23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EB1443-4C5B-41BB-81FB-EA6EEDC06F16}"/>
              </a:ext>
            </a:extLst>
          </p:cNvPr>
          <p:cNvSpPr>
            <a:spLocks noGrp="1"/>
          </p:cNvSpPr>
          <p:nvPr>
            <p:ph type="sldNum" sz="quarter" idx="12"/>
          </p:nvPr>
        </p:nvSpPr>
        <p:spPr/>
        <p:txBody>
          <a:bodyPr/>
          <a:lstStyle/>
          <a:p>
            <a:fld id="{1ED9F437-CFD3-4A95-B559-FDA7B075CC7D}" type="slidenum">
              <a:rPr lang="en-US" smtClean="0"/>
              <a:t>‹#›</a:t>
            </a:fld>
            <a:endParaRPr lang="en-US"/>
          </a:p>
        </p:txBody>
      </p:sp>
    </p:spTree>
    <p:extLst>
      <p:ext uri="{BB962C8B-B14F-4D97-AF65-F5344CB8AC3E}">
        <p14:creationId xmlns:p14="http://schemas.microsoft.com/office/powerpoint/2010/main" val="3486213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A037E5-A681-4CC6-83B3-1222EC2973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6F0002-D6ED-4798-A6F7-32BB297B46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07154F-D968-4757-9156-2DF185F385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B29CA2-77D7-4023-9FC3-FD33F7122CC1}" type="datetimeFigureOut">
              <a:rPr lang="en-US" smtClean="0"/>
              <a:t>8/5/2021</a:t>
            </a:fld>
            <a:endParaRPr lang="en-US"/>
          </a:p>
        </p:txBody>
      </p:sp>
      <p:sp>
        <p:nvSpPr>
          <p:cNvPr id="5" name="Footer Placeholder 4">
            <a:extLst>
              <a:ext uri="{FF2B5EF4-FFF2-40B4-BE49-F238E27FC236}">
                <a16:creationId xmlns:a16="http://schemas.microsoft.com/office/drawing/2014/main" id="{D9C1C26F-688A-44B8-9821-F7EF0984CF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EFD293-5109-4375-9475-2DF4FA9990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D9F437-CFD3-4A95-B559-FDA7B075CC7D}" type="slidenum">
              <a:rPr lang="en-US" smtClean="0"/>
              <a:t>‹#›</a:t>
            </a:fld>
            <a:endParaRPr lang="en-US"/>
          </a:p>
        </p:txBody>
      </p:sp>
    </p:spTree>
    <p:extLst>
      <p:ext uri="{BB962C8B-B14F-4D97-AF65-F5344CB8AC3E}">
        <p14:creationId xmlns:p14="http://schemas.microsoft.com/office/powerpoint/2010/main" val="1944328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A8CCCB6D-5162-4AAE-A5E3-3AC55410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0BCD8C04-CC7B-40EF-82EB-E9821F79B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 y="2458"/>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Rolling out dough on a table top">
            <a:extLst>
              <a:ext uri="{FF2B5EF4-FFF2-40B4-BE49-F238E27FC236}">
                <a16:creationId xmlns:a16="http://schemas.microsoft.com/office/drawing/2014/main" id="{94BB6372-AD26-4D02-AB74-B89337B7A272}"/>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l="12419" r="5331" b="-1"/>
          <a:stretch/>
        </p:blipFill>
        <p:spPr>
          <a:xfrm>
            <a:off x="-170" y="10"/>
            <a:ext cx="8450317" cy="6857990"/>
          </a:xfrm>
          <a:prstGeom prst="rect">
            <a:avLst/>
          </a:prstGeom>
        </p:spPr>
      </p:pic>
      <p:sp>
        <p:nvSpPr>
          <p:cNvPr id="4" name="TextBox 3">
            <a:extLst>
              <a:ext uri="{FF2B5EF4-FFF2-40B4-BE49-F238E27FC236}">
                <a16:creationId xmlns:a16="http://schemas.microsoft.com/office/drawing/2014/main" id="{58C7446B-6867-4781-999A-C066566A8946}"/>
              </a:ext>
            </a:extLst>
          </p:cNvPr>
          <p:cNvSpPr txBox="1"/>
          <p:nvPr/>
        </p:nvSpPr>
        <p:spPr>
          <a:xfrm>
            <a:off x="643468" y="643467"/>
            <a:ext cx="4620584" cy="4567137"/>
          </a:xfrm>
          <a:prstGeom prst="rect">
            <a:avLst/>
          </a:prstGeom>
        </p:spPr>
        <p:txBody>
          <a:bodyPr vert="horz" lIns="91440" tIns="45720" rIns="91440" bIns="45720" rtlCol="0" anchor="b">
            <a:normAutofit/>
          </a:bodyPr>
          <a:lstStyle/>
          <a:p>
            <a:pPr marL="0" marR="0" lvl="0" indent="0" fontAlgn="auto">
              <a:lnSpc>
                <a:spcPct val="90000"/>
              </a:lnSpc>
              <a:spcBef>
                <a:spcPct val="0"/>
              </a:spcBef>
              <a:spcAft>
                <a:spcPts val="600"/>
              </a:spcAft>
              <a:buClrTx/>
              <a:buSzTx/>
              <a:tabLst/>
              <a:defRPr/>
            </a:pPr>
            <a:r>
              <a:rPr kumimoji="0" lang="en-US" sz="4400" b="0" i="0" u="none" strike="noStrike" kern="1200" cap="none" spc="0" normalizeH="0" baseline="0" noProof="0">
                <a:ln>
                  <a:noFill/>
                </a:ln>
                <a:solidFill>
                  <a:srgbClr val="FFFFFF"/>
                </a:solidFill>
                <a:effectLst/>
                <a:uLnTx/>
                <a:uFillTx/>
                <a:latin typeface="+mj-lt"/>
                <a:ea typeface="+mj-ea"/>
                <a:cs typeface="+mj-cs"/>
              </a:rPr>
              <a:t>Mike’s Fabulous Cookie Company</a:t>
            </a:r>
          </a:p>
        </p:txBody>
      </p:sp>
      <p:pic>
        <p:nvPicPr>
          <p:cNvPr id="1026" name="Picture 2" descr="Unicorn cookies with colorful sprinkles">
            <a:extLst>
              <a:ext uri="{FF2B5EF4-FFF2-40B4-BE49-F238E27FC236}">
                <a16:creationId xmlns:a16="http://schemas.microsoft.com/office/drawing/2014/main" id="{9A762236-F979-4D8F-AD74-079E5DD58F9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51" r="38711" b="-2"/>
          <a:stretch/>
        </p:blipFill>
        <p:spPr bwMode="auto">
          <a:xfrm>
            <a:off x="6225997" y="-2458"/>
            <a:ext cx="5962785"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732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Person baking Christmas treats">
            <a:extLst>
              <a:ext uri="{FF2B5EF4-FFF2-40B4-BE49-F238E27FC236}">
                <a16:creationId xmlns:a16="http://schemas.microsoft.com/office/drawing/2014/main" id="{C7B25996-1853-4D7C-8B11-8AA72023BF05}"/>
              </a:ext>
            </a:extLst>
          </p:cNvPr>
          <p:cNvPicPr>
            <a:picLocks noChangeAspect="1"/>
          </p:cNvPicPr>
          <p:nvPr/>
        </p:nvPicPr>
        <p:blipFill rotWithShape="1">
          <a:blip r:embed="rId2">
            <a:extLst>
              <a:ext uri="{28A0092B-C50C-407E-A947-70E740481C1C}">
                <a14:useLocalDpi xmlns:a14="http://schemas.microsoft.com/office/drawing/2010/main" val="0"/>
              </a:ext>
            </a:extLst>
          </a:blip>
          <a:srcRect t="29443" r="-2" b="-2"/>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7" name="Picture 6" descr="Fresh homemade delicious mini bundt cakes">
            <a:extLst>
              <a:ext uri="{FF2B5EF4-FFF2-40B4-BE49-F238E27FC236}">
                <a16:creationId xmlns:a16="http://schemas.microsoft.com/office/drawing/2014/main" id="{FE334BB4-77C2-4DED-9EEF-81F0FEFF4595}"/>
              </a:ext>
            </a:extLst>
          </p:cNvPr>
          <p:cNvPicPr>
            <a:picLocks noChangeAspect="1"/>
          </p:cNvPicPr>
          <p:nvPr/>
        </p:nvPicPr>
        <p:blipFill rotWithShape="1">
          <a:blip r:embed="rId3">
            <a:extLst>
              <a:ext uri="{28A0092B-C50C-407E-A947-70E740481C1C}">
                <a14:useLocalDpi xmlns:a14="http://schemas.microsoft.com/office/drawing/2010/main" val="0"/>
              </a:ext>
            </a:extLst>
          </a:blip>
          <a:srcRect t="29979" r="-2" b="-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6" name="Freeform: Shape 15">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8" name="Freeform: Shape 17">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E0894618-023F-4DFC-9829-9D8226EDE4A1}"/>
              </a:ext>
            </a:extLst>
          </p:cNvPr>
          <p:cNvSpPr>
            <a:spLocks noGrp="1"/>
          </p:cNvSpPr>
          <p:nvPr>
            <p:ph type="title"/>
          </p:nvPr>
        </p:nvSpPr>
        <p:spPr>
          <a:xfrm>
            <a:off x="448056" y="859536"/>
            <a:ext cx="4832802" cy="1243584"/>
          </a:xfrm>
        </p:spPr>
        <p:txBody>
          <a:bodyPr>
            <a:normAutofit/>
          </a:bodyPr>
          <a:lstStyle/>
          <a:p>
            <a:r>
              <a:rPr lang="en-US" sz="3400" dirty="0"/>
              <a:t>Sign up today</a:t>
            </a:r>
          </a:p>
        </p:txBody>
      </p:sp>
      <p:sp>
        <p:nvSpPr>
          <p:cNvPr id="20" name="Rectangle 19">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2" name="Rectangle 21">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1" name="Content Placeholder 10">
            <a:extLst>
              <a:ext uri="{FF2B5EF4-FFF2-40B4-BE49-F238E27FC236}">
                <a16:creationId xmlns:a16="http://schemas.microsoft.com/office/drawing/2014/main" id="{D9ECE840-06D9-42A3-B212-240859AD3333}"/>
              </a:ext>
            </a:extLst>
          </p:cNvPr>
          <p:cNvSpPr>
            <a:spLocks noGrp="1"/>
          </p:cNvSpPr>
          <p:nvPr>
            <p:ph idx="1"/>
          </p:nvPr>
        </p:nvSpPr>
        <p:spPr>
          <a:xfrm>
            <a:off x="448056" y="2512611"/>
            <a:ext cx="4832803" cy="3664351"/>
          </a:xfrm>
        </p:spPr>
        <p:txBody>
          <a:bodyPr>
            <a:normAutofit/>
          </a:bodyPr>
          <a:lstStyle/>
          <a:p>
            <a:r>
              <a:rPr lang="en-US" sz="2000" dirty="0"/>
              <a:t>Only $1,000,000 to get started with your own location!</a:t>
            </a:r>
          </a:p>
          <a:p>
            <a:r>
              <a:rPr lang="en-US" sz="2000" dirty="0"/>
              <a:t>Powerful brand, well known on YouTube tutorial videos</a:t>
            </a:r>
          </a:p>
          <a:p>
            <a:r>
              <a:rPr lang="en-US" sz="2000" dirty="0"/>
              <a:t>Personal attention from founder, Kevin Stratvert</a:t>
            </a:r>
          </a:p>
          <a:p>
            <a:r>
              <a:rPr lang="en-US" sz="2000" dirty="0"/>
              <a:t>Attentive brand management staff</a:t>
            </a:r>
          </a:p>
          <a:p>
            <a:r>
              <a:rPr lang="en-US" sz="2000" dirty="0"/>
              <a:t>Don’t wait, get started today!</a:t>
            </a:r>
          </a:p>
        </p:txBody>
      </p:sp>
    </p:spTree>
    <p:extLst>
      <p:ext uri="{BB962C8B-B14F-4D97-AF65-F5344CB8AC3E}">
        <p14:creationId xmlns:p14="http://schemas.microsoft.com/office/powerpoint/2010/main" val="160501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pic>
        <p:nvPicPr>
          <p:cNvPr id="5" name="Picture 4" descr="Three macarons">
            <a:extLst>
              <a:ext uri="{FF2B5EF4-FFF2-40B4-BE49-F238E27FC236}">
                <a16:creationId xmlns:a16="http://schemas.microsoft.com/office/drawing/2014/main" id="{45D091D1-C89E-4024-BAC6-A890A1EDF727}"/>
              </a:ext>
            </a:extLst>
          </p:cNvPr>
          <p:cNvPicPr>
            <a:picLocks noChangeAspect="1"/>
          </p:cNvPicPr>
          <p:nvPr/>
        </p:nvPicPr>
        <p:blipFill rotWithShape="1">
          <a:blip r:embed="rId2">
            <a:extLst>
              <a:ext uri="{28A0092B-C50C-407E-A947-70E740481C1C}">
                <a14:useLocalDpi xmlns:a14="http://schemas.microsoft.com/office/drawing/2010/main" val="0"/>
              </a:ext>
            </a:extLst>
          </a:blip>
          <a:srcRect l="20920" t="9091" r="2379"/>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a:ea typeface="+mn-ea"/>
              <a:cs typeface="+mn-cs"/>
            </a:endParaRPr>
          </a:p>
        </p:txBody>
      </p:sp>
      <p:sp>
        <p:nvSpPr>
          <p:cNvPr id="2" name="Title 1">
            <a:extLst>
              <a:ext uri="{FF2B5EF4-FFF2-40B4-BE49-F238E27FC236}">
                <a16:creationId xmlns:a16="http://schemas.microsoft.com/office/drawing/2014/main" id="{30051593-A71A-4153-8499-983DE75194B5}"/>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About</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9139454"/>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erson baking Christmas treats">
            <a:extLst>
              <a:ext uri="{FF2B5EF4-FFF2-40B4-BE49-F238E27FC236}">
                <a16:creationId xmlns:a16="http://schemas.microsoft.com/office/drawing/2014/main" id="{1CB32823-4155-4AC0-8EAF-2A78C157129C}"/>
              </a:ext>
            </a:extLst>
          </p:cNvPr>
          <p:cNvPicPr>
            <a:picLocks noChangeAspect="1"/>
          </p:cNvPicPr>
          <p:nvPr/>
        </p:nvPicPr>
        <p:blipFill rotWithShape="1">
          <a:blip r:embed="rId2">
            <a:extLst>
              <a:ext uri="{28A0092B-C50C-407E-A947-70E740481C1C}">
                <a14:useLocalDpi xmlns:a14="http://schemas.microsoft.com/office/drawing/2010/main" val="0"/>
              </a:ext>
            </a:extLst>
          </a:blip>
          <a:srcRect b="13708"/>
          <a:stretch/>
        </p:blipFill>
        <p:spPr>
          <a:xfrm>
            <a:off x="0" y="0"/>
            <a:ext cx="12192000" cy="6858000"/>
          </a:xfrm>
          <a:prstGeom prst="rect">
            <a:avLst/>
          </a:prstGeom>
        </p:spPr>
      </p:pic>
    </p:spTree>
    <p:extLst>
      <p:ext uri="{BB962C8B-B14F-4D97-AF65-F5344CB8AC3E}">
        <p14:creationId xmlns:p14="http://schemas.microsoft.com/office/powerpoint/2010/main" val="33309571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7CCEE1-04E5-4A53-AC77-D2DE7B023DBA}"/>
              </a:ext>
            </a:extLst>
          </p:cNvPr>
          <p:cNvSpPr>
            <a:spLocks noGrp="1"/>
          </p:cNvSpPr>
          <p:nvPr>
            <p:ph type="title"/>
          </p:nvPr>
        </p:nvSpPr>
        <p:spPr/>
        <p:txBody>
          <a:bodyPr/>
          <a:lstStyle/>
          <a:p>
            <a:r>
              <a:rPr lang="en-US"/>
              <a:t>The fine print</a:t>
            </a:r>
            <a:endParaRPr lang="en-US" dirty="0"/>
          </a:p>
        </p:txBody>
      </p:sp>
      <p:sp>
        <p:nvSpPr>
          <p:cNvPr id="4" name="Content Placeholder 3">
            <a:extLst>
              <a:ext uri="{FF2B5EF4-FFF2-40B4-BE49-F238E27FC236}">
                <a16:creationId xmlns:a16="http://schemas.microsoft.com/office/drawing/2014/main" id="{152E70F8-6942-4F73-BFD4-888D7248254B}"/>
              </a:ext>
            </a:extLst>
          </p:cNvPr>
          <p:cNvSpPr>
            <a:spLocks noGrp="1"/>
          </p:cNvSpPr>
          <p:nvPr>
            <p:ph idx="1"/>
          </p:nvPr>
        </p:nvSpPr>
        <p:spPr/>
        <p:txBody>
          <a:bodyPr>
            <a:normAutofit lnSpcReduction="10000"/>
          </a:bodyPr>
          <a:lstStyle/>
          <a:p>
            <a:pPr marL="0" indent="0">
              <a:buNone/>
            </a:pPr>
            <a:r>
              <a:rPr lang="en-US" dirty="0"/>
              <a:t>Opening a Mikes Fabulous Cookie Company location carries inherent risks. Although we believe all major markets to have a high propensity to eat cookies, this is difficult to scientifically establish. We conducted a very brief focus group with 10 people in each market and at least one person showcased a positive reaction to cookies. We found that this likely correlates with a strong desire to eat cookies. Although we say that we’re opening locations in all these various markets, we intend to open in these markets once we have the appropriate funds. Having franchisees like you will help us open locations in these different markets. Come along for the journey and you are sure to make a fortune… well, maybe just a fortune cookie.</a:t>
            </a:r>
          </a:p>
        </p:txBody>
      </p:sp>
    </p:spTree>
    <p:extLst>
      <p:ext uri="{BB962C8B-B14F-4D97-AF65-F5344CB8AC3E}">
        <p14:creationId xmlns:p14="http://schemas.microsoft.com/office/powerpoint/2010/main" val="2850787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ookie cutter and dough cutouts in the shape of stars and hearts">
            <a:extLst>
              <a:ext uri="{FF2B5EF4-FFF2-40B4-BE49-F238E27FC236}">
                <a16:creationId xmlns:a16="http://schemas.microsoft.com/office/drawing/2014/main" id="{0C852472-421C-44AB-BA9B-CB916565CC05}"/>
              </a:ext>
            </a:extLst>
          </p:cNvPr>
          <p:cNvPicPr>
            <a:picLocks noChangeAspect="1"/>
          </p:cNvPicPr>
          <p:nvPr/>
        </p:nvPicPr>
        <p:blipFill rotWithShape="1">
          <a:blip r:embed="rId2">
            <a:extLst>
              <a:ext uri="{28A0092B-C50C-407E-A947-70E740481C1C}">
                <a14:useLocalDpi xmlns:a14="http://schemas.microsoft.com/office/drawing/2010/main" val="0"/>
              </a:ext>
            </a:extLst>
          </a:blip>
          <a:srcRect b="25000"/>
          <a:stretch/>
        </p:blipFill>
        <p:spPr>
          <a:xfrm>
            <a:off x="0" y="0"/>
            <a:ext cx="12192000" cy="6858000"/>
          </a:xfrm>
          <a:prstGeom prst="rect">
            <a:avLst/>
          </a:prstGeom>
        </p:spPr>
      </p:pic>
      <p:sp>
        <p:nvSpPr>
          <p:cNvPr id="14" name="Title 13">
            <a:extLst>
              <a:ext uri="{FF2B5EF4-FFF2-40B4-BE49-F238E27FC236}">
                <a16:creationId xmlns:a16="http://schemas.microsoft.com/office/drawing/2014/main" id="{D35E1B4B-A000-4968-9C82-A33E7618EABD}"/>
              </a:ext>
            </a:extLst>
          </p:cNvPr>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329751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hree macarons">
            <a:extLst>
              <a:ext uri="{FF2B5EF4-FFF2-40B4-BE49-F238E27FC236}">
                <a16:creationId xmlns:a16="http://schemas.microsoft.com/office/drawing/2014/main" id="{45D091D1-C89E-4024-BAC6-A890A1EDF727}"/>
              </a:ext>
            </a:extLst>
          </p:cNvPr>
          <p:cNvPicPr>
            <a:picLocks noChangeAspect="1"/>
          </p:cNvPicPr>
          <p:nvPr/>
        </p:nvPicPr>
        <p:blipFill rotWithShape="1">
          <a:blip r:embed="rId2">
            <a:extLst>
              <a:ext uri="{28A0092B-C50C-407E-A947-70E740481C1C}">
                <a14:useLocalDpi xmlns:a14="http://schemas.microsoft.com/office/drawing/2010/main" val="0"/>
              </a:ext>
            </a:extLst>
          </a:blip>
          <a:srcRect l="20920" t="9091" r="2379"/>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051593-A71A-4153-8499-983DE75194B5}"/>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New locations</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324200"/>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usy zebra crossing in city">
            <a:extLst>
              <a:ext uri="{FF2B5EF4-FFF2-40B4-BE49-F238E27FC236}">
                <a16:creationId xmlns:a16="http://schemas.microsoft.com/office/drawing/2014/main" id="{8B347A70-A259-49A2-9486-DB5C4FF3EBE8}"/>
              </a:ext>
            </a:extLst>
          </p:cNvPr>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b="25000"/>
          <a:stretch/>
        </p:blipFill>
        <p:spPr>
          <a:xfrm>
            <a:off x="0" y="0"/>
            <a:ext cx="12192000" cy="6858000"/>
          </a:xfrm>
          <a:prstGeom prst="rect">
            <a:avLst/>
          </a:prstGeom>
        </p:spPr>
      </p:pic>
      <p:graphicFrame>
        <p:nvGraphicFramePr>
          <p:cNvPr id="7" name="Diagram 6">
            <a:extLst>
              <a:ext uri="{FF2B5EF4-FFF2-40B4-BE49-F238E27FC236}">
                <a16:creationId xmlns:a16="http://schemas.microsoft.com/office/drawing/2014/main" id="{EE39A073-FE20-403A-ABA0-4C5EB2F37CF1}"/>
              </a:ext>
            </a:extLst>
          </p:cNvPr>
          <p:cNvGraphicFramePr/>
          <p:nvPr>
            <p:extLst>
              <p:ext uri="{D42A27DB-BD31-4B8C-83A1-F6EECF244321}">
                <p14:modId xmlns:p14="http://schemas.microsoft.com/office/powerpoint/2010/main" val="2842514851"/>
              </p:ext>
            </p:extLst>
          </p:nvPr>
        </p:nvGraphicFramePr>
        <p:xfrm>
          <a:off x="139700" y="948265"/>
          <a:ext cx="119126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212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Busy zebra crossing in city">
            <a:extLst>
              <a:ext uri="{FF2B5EF4-FFF2-40B4-BE49-F238E27FC236}">
                <a16:creationId xmlns:a16="http://schemas.microsoft.com/office/drawing/2014/main" id="{5271A8CD-62A9-468F-A7A1-D96C312AA106}"/>
              </a:ext>
            </a:extLst>
          </p:cNvPr>
          <p:cNvPicPr>
            <a:picLocks noChangeAspect="1"/>
          </p:cNvPicPr>
          <p:nvPr/>
        </p:nvPicPr>
        <p:blipFill>
          <a:blip r:embed="rId2">
            <a:extLst>
              <a:ext uri="{28A0092B-C50C-407E-A947-70E740481C1C}">
                <a14:useLocalDpi xmlns:a14="http://schemas.microsoft.com/office/drawing/2010/main" val="0"/>
              </a:ext>
            </a:extLst>
          </a:blip>
          <a:srcRect t="19307" b="19307"/>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5" descr="Skyscrapers against blue sky">
            <a:extLst>
              <a:ext uri="{FF2B5EF4-FFF2-40B4-BE49-F238E27FC236}">
                <a16:creationId xmlns:a16="http://schemas.microsoft.com/office/drawing/2014/main" id="{DEEB4A25-D47A-4D04-AC1E-697731BF9B32}"/>
              </a:ext>
            </a:extLst>
          </p:cNvPr>
          <p:cNvPicPr>
            <a:picLocks noChangeAspect="1"/>
          </p:cNvPicPr>
          <p:nvPr/>
        </p:nvPicPr>
        <p:blipFill>
          <a:blip r:embed="rId3">
            <a:extLst>
              <a:ext uri="{28A0092B-C50C-407E-A947-70E740481C1C}">
                <a14:useLocalDpi xmlns:a14="http://schemas.microsoft.com/office/drawing/2010/main" val="0"/>
              </a:ext>
            </a:extLst>
          </a:blip>
          <a:srcRect t="15513" b="15513"/>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Title 6">
            <a:extLst>
              <a:ext uri="{FF2B5EF4-FFF2-40B4-BE49-F238E27FC236}">
                <a16:creationId xmlns:a16="http://schemas.microsoft.com/office/drawing/2014/main" id="{CA9C81C9-8E1A-4697-B301-19635973E950}"/>
              </a:ext>
            </a:extLst>
          </p:cNvPr>
          <p:cNvSpPr>
            <a:spLocks noGrp="1"/>
          </p:cNvSpPr>
          <p:nvPr>
            <p:ph type="title"/>
          </p:nvPr>
        </p:nvSpPr>
        <p:spPr>
          <a:xfrm>
            <a:off x="448056" y="859536"/>
            <a:ext cx="4832802" cy="1243584"/>
          </a:xfrm>
        </p:spPr>
        <p:txBody>
          <a:bodyPr>
            <a:normAutofit/>
          </a:bodyPr>
          <a:lstStyle/>
          <a:p>
            <a:r>
              <a:rPr lang="en-US" sz="3400" dirty="0"/>
              <a:t>Chicago location</a:t>
            </a: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Content Placeholder 7">
            <a:extLst>
              <a:ext uri="{FF2B5EF4-FFF2-40B4-BE49-F238E27FC236}">
                <a16:creationId xmlns:a16="http://schemas.microsoft.com/office/drawing/2014/main" id="{CB2C87DC-EDB8-4694-BE37-2F6D4409E93B}"/>
              </a:ext>
            </a:extLst>
          </p:cNvPr>
          <p:cNvSpPr>
            <a:spLocks noGrp="1"/>
          </p:cNvSpPr>
          <p:nvPr>
            <p:ph idx="1"/>
          </p:nvPr>
        </p:nvSpPr>
        <p:spPr>
          <a:xfrm>
            <a:off x="448056" y="2512611"/>
            <a:ext cx="4832803" cy="3664351"/>
          </a:xfrm>
        </p:spPr>
        <p:txBody>
          <a:bodyPr>
            <a:normAutofit/>
          </a:bodyPr>
          <a:lstStyle/>
          <a:p>
            <a:r>
              <a:rPr lang="en-US" sz="2000" dirty="0"/>
              <a:t>High propensity to eat cookies</a:t>
            </a:r>
          </a:p>
          <a:p>
            <a:r>
              <a:rPr lang="en-US" sz="2000" dirty="0"/>
              <a:t>Low level of competition</a:t>
            </a:r>
          </a:p>
          <a:p>
            <a:r>
              <a:rPr lang="en-US" sz="2000" dirty="0"/>
              <a:t>Massive population</a:t>
            </a:r>
          </a:p>
          <a:p>
            <a:r>
              <a:rPr lang="en-US" sz="2000" dirty="0"/>
              <a:t>High level of tourism</a:t>
            </a:r>
          </a:p>
          <a:p>
            <a:r>
              <a:rPr lang="en-US" sz="2000" dirty="0"/>
              <a:t>High labor costs</a:t>
            </a:r>
          </a:p>
          <a:p>
            <a:r>
              <a:rPr lang="en-US" sz="2000" dirty="0"/>
              <a:t>High monthly lease</a:t>
            </a:r>
          </a:p>
          <a:p>
            <a:endParaRPr lang="en-US" sz="2000" dirty="0"/>
          </a:p>
        </p:txBody>
      </p:sp>
    </p:spTree>
    <p:extLst>
      <p:ext uri="{BB962C8B-B14F-4D97-AF65-F5344CB8AC3E}">
        <p14:creationId xmlns:p14="http://schemas.microsoft.com/office/powerpoint/2010/main" val="1448695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Silhouette of palm trees during sunset">
            <a:extLst>
              <a:ext uri="{FF2B5EF4-FFF2-40B4-BE49-F238E27FC236}">
                <a16:creationId xmlns:a16="http://schemas.microsoft.com/office/drawing/2014/main" id="{E8E4AECE-556C-42CB-A40A-F36E0EF5EEBE}"/>
              </a:ext>
            </a:extLst>
          </p:cNvPr>
          <p:cNvPicPr>
            <a:picLocks noChangeAspect="1"/>
          </p:cNvPicPr>
          <p:nvPr/>
        </p:nvPicPr>
        <p:blipFill>
          <a:blip r:embed="rId2">
            <a:extLst>
              <a:ext uri="{28A0092B-C50C-407E-A947-70E740481C1C}">
                <a14:useLocalDpi xmlns:a14="http://schemas.microsoft.com/office/drawing/2010/main" val="0"/>
              </a:ext>
            </a:extLst>
          </a:blip>
          <a:srcRect t="15613" b="15613"/>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7" name="Picture 6" descr="Young surfer paddling surfboard at sea">
            <a:extLst>
              <a:ext uri="{FF2B5EF4-FFF2-40B4-BE49-F238E27FC236}">
                <a16:creationId xmlns:a16="http://schemas.microsoft.com/office/drawing/2014/main" id="{712C63FF-669C-4B3F-9DF3-F4174245BCDB}"/>
              </a:ext>
            </a:extLst>
          </p:cNvPr>
          <p:cNvPicPr>
            <a:picLocks noChangeAspect="1"/>
          </p:cNvPicPr>
          <p:nvPr/>
        </p:nvPicPr>
        <p:blipFill>
          <a:blip r:embed="rId3">
            <a:extLst>
              <a:ext uri="{28A0092B-C50C-407E-A947-70E740481C1C}">
                <a14:useLocalDpi xmlns:a14="http://schemas.microsoft.com/office/drawing/2010/main" val="0"/>
              </a:ext>
            </a:extLst>
          </a:blip>
          <a:srcRect t="15487" b="15487"/>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6" name="Freeform: Shape 15">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8" name="Freeform: Shape 17">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ECBBCA79-FED3-4A27-9804-EECE9B5D2CE3}"/>
              </a:ext>
            </a:extLst>
          </p:cNvPr>
          <p:cNvSpPr>
            <a:spLocks noGrp="1"/>
          </p:cNvSpPr>
          <p:nvPr>
            <p:ph type="title"/>
          </p:nvPr>
        </p:nvSpPr>
        <p:spPr>
          <a:xfrm>
            <a:off x="448056" y="859536"/>
            <a:ext cx="4832802" cy="1243584"/>
          </a:xfrm>
        </p:spPr>
        <p:txBody>
          <a:bodyPr>
            <a:normAutofit/>
          </a:bodyPr>
          <a:lstStyle/>
          <a:p>
            <a:r>
              <a:rPr lang="en-US" sz="3400" dirty="0"/>
              <a:t>California Location</a:t>
            </a:r>
          </a:p>
        </p:txBody>
      </p:sp>
      <p:sp>
        <p:nvSpPr>
          <p:cNvPr id="20" name="Rectangle 19">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2" name="Rectangle 21">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1" name="Content Placeholder 10">
            <a:extLst>
              <a:ext uri="{FF2B5EF4-FFF2-40B4-BE49-F238E27FC236}">
                <a16:creationId xmlns:a16="http://schemas.microsoft.com/office/drawing/2014/main" id="{83B27E90-AAE1-4861-AF47-E1F19C3DD18C}"/>
              </a:ext>
            </a:extLst>
          </p:cNvPr>
          <p:cNvSpPr>
            <a:spLocks noGrp="1"/>
          </p:cNvSpPr>
          <p:nvPr>
            <p:ph idx="1"/>
          </p:nvPr>
        </p:nvSpPr>
        <p:spPr>
          <a:xfrm>
            <a:off x="448056" y="2512611"/>
            <a:ext cx="4832803" cy="3664351"/>
          </a:xfrm>
        </p:spPr>
        <p:txBody>
          <a:bodyPr>
            <a:normAutofit/>
          </a:bodyPr>
          <a:lstStyle/>
          <a:p>
            <a:r>
              <a:rPr lang="en-US" sz="2000" dirty="0"/>
              <a:t>Massive population</a:t>
            </a:r>
          </a:p>
          <a:p>
            <a:r>
              <a:rPr lang="en-US" sz="2000" dirty="0"/>
              <a:t>Sunny</a:t>
            </a:r>
          </a:p>
          <a:p>
            <a:r>
              <a:rPr lang="en-US" sz="2000" dirty="0"/>
              <a:t>Easy Access to stores</a:t>
            </a:r>
          </a:p>
          <a:p>
            <a:r>
              <a:rPr lang="en-US" sz="2000" dirty="0"/>
              <a:t>High propensity to eat cookies</a:t>
            </a:r>
          </a:p>
        </p:txBody>
      </p:sp>
    </p:spTree>
    <p:extLst>
      <p:ext uri="{BB962C8B-B14F-4D97-AF65-F5344CB8AC3E}">
        <p14:creationId xmlns:p14="http://schemas.microsoft.com/office/powerpoint/2010/main" val="4023530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Urban skyline in with distant view of empire state building">
            <a:extLst>
              <a:ext uri="{FF2B5EF4-FFF2-40B4-BE49-F238E27FC236}">
                <a16:creationId xmlns:a16="http://schemas.microsoft.com/office/drawing/2014/main" id="{906010A5-90E3-425E-9225-E3113631FEEB}"/>
              </a:ext>
            </a:extLst>
          </p:cNvPr>
          <p:cNvPicPr>
            <a:picLocks noChangeAspect="1"/>
          </p:cNvPicPr>
          <p:nvPr/>
        </p:nvPicPr>
        <p:blipFill rotWithShape="1">
          <a:blip r:embed="rId2">
            <a:extLst>
              <a:ext uri="{28A0092B-C50C-407E-A947-70E740481C1C}">
                <a14:useLocalDpi xmlns:a14="http://schemas.microsoft.com/office/drawing/2010/main" val="0"/>
              </a:ext>
            </a:extLst>
          </a:blip>
          <a:srcRect t="5424" r="-2" b="25602"/>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14" name="Picture 13" descr="The Statue of Liberty in New York">
            <a:extLst>
              <a:ext uri="{FF2B5EF4-FFF2-40B4-BE49-F238E27FC236}">
                <a16:creationId xmlns:a16="http://schemas.microsoft.com/office/drawing/2014/main" id="{24130734-CAD6-4F52-B416-8FACD1EA93F2}"/>
              </a:ext>
            </a:extLst>
          </p:cNvPr>
          <p:cNvPicPr>
            <a:picLocks noChangeAspect="1"/>
          </p:cNvPicPr>
          <p:nvPr/>
        </p:nvPicPr>
        <p:blipFill rotWithShape="1">
          <a:blip r:embed="rId3">
            <a:extLst>
              <a:ext uri="{28A0092B-C50C-407E-A947-70E740481C1C}">
                <a14:useLocalDpi xmlns:a14="http://schemas.microsoft.com/office/drawing/2010/main" val="0"/>
              </a:ext>
            </a:extLst>
          </a:blip>
          <a:srcRect t="20600" r="-2" b="5735"/>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21" name="Freeform: Shape 20">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Freeform: Shape 22">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Title 7">
            <a:extLst>
              <a:ext uri="{FF2B5EF4-FFF2-40B4-BE49-F238E27FC236}">
                <a16:creationId xmlns:a16="http://schemas.microsoft.com/office/drawing/2014/main" id="{88AB9BE9-A798-4D79-B178-CB9372214F10}"/>
              </a:ext>
            </a:extLst>
          </p:cNvPr>
          <p:cNvSpPr>
            <a:spLocks noGrp="1"/>
          </p:cNvSpPr>
          <p:nvPr>
            <p:ph type="title"/>
          </p:nvPr>
        </p:nvSpPr>
        <p:spPr>
          <a:xfrm>
            <a:off x="448056" y="859536"/>
            <a:ext cx="4832802" cy="1243584"/>
          </a:xfrm>
        </p:spPr>
        <p:txBody>
          <a:bodyPr>
            <a:normAutofit/>
          </a:bodyPr>
          <a:lstStyle/>
          <a:p>
            <a:r>
              <a:rPr lang="en-US" sz="3400"/>
              <a:t>New York location</a:t>
            </a:r>
          </a:p>
        </p:txBody>
      </p:sp>
      <p:sp>
        <p:nvSpPr>
          <p:cNvPr id="25" name="Rectangle 24">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7" name="Rectangle 26">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0" name="Content Placeholder 9">
            <a:extLst>
              <a:ext uri="{FF2B5EF4-FFF2-40B4-BE49-F238E27FC236}">
                <a16:creationId xmlns:a16="http://schemas.microsoft.com/office/drawing/2014/main" id="{F53C1AA7-A089-4566-B92A-42EDC2536771}"/>
              </a:ext>
            </a:extLst>
          </p:cNvPr>
          <p:cNvSpPr>
            <a:spLocks noGrp="1"/>
          </p:cNvSpPr>
          <p:nvPr>
            <p:ph idx="1"/>
          </p:nvPr>
        </p:nvSpPr>
        <p:spPr>
          <a:xfrm>
            <a:off x="448056" y="2494289"/>
            <a:ext cx="4832803" cy="3700995"/>
          </a:xfrm>
        </p:spPr>
        <p:txBody>
          <a:bodyPr>
            <a:normAutofit/>
          </a:bodyPr>
          <a:lstStyle/>
          <a:p>
            <a:r>
              <a:rPr lang="en-US" sz="2000" dirty="0"/>
              <a:t>High level of tourism</a:t>
            </a:r>
          </a:p>
          <a:p>
            <a:r>
              <a:rPr lang="en-US" sz="2000" dirty="0"/>
              <a:t>High propensity to eat cookies</a:t>
            </a:r>
          </a:p>
          <a:p>
            <a:r>
              <a:rPr lang="en-US" sz="2000" dirty="0"/>
              <a:t>Medium competition</a:t>
            </a:r>
          </a:p>
          <a:p>
            <a:r>
              <a:rPr lang="en-US" sz="2000" dirty="0"/>
              <a:t>High monthly lease</a:t>
            </a:r>
          </a:p>
          <a:p>
            <a:r>
              <a:rPr lang="en-US" sz="2000" dirty="0"/>
              <a:t>Massive potential consumer base</a:t>
            </a:r>
          </a:p>
        </p:txBody>
      </p:sp>
    </p:spTree>
    <p:extLst>
      <p:ext uri="{BB962C8B-B14F-4D97-AF65-F5344CB8AC3E}">
        <p14:creationId xmlns:p14="http://schemas.microsoft.com/office/powerpoint/2010/main" val="492098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Hands rolling dough out with a wooden rolling pin">
            <a:extLst>
              <a:ext uri="{FF2B5EF4-FFF2-40B4-BE49-F238E27FC236}">
                <a16:creationId xmlns:a16="http://schemas.microsoft.com/office/drawing/2014/main" id="{5501D2B6-8BEA-4712-B306-F70821FC1561}"/>
              </a:ext>
            </a:extLst>
          </p:cNvPr>
          <p:cNvPicPr>
            <a:picLocks noChangeAspect="1"/>
          </p:cNvPicPr>
          <p:nvPr/>
        </p:nvPicPr>
        <p:blipFill rotWithShape="1">
          <a:blip r:embed="rId2">
            <a:extLst>
              <a:ext uri="{28A0092B-C50C-407E-A947-70E740481C1C}">
                <a14:useLocalDpi xmlns:a14="http://schemas.microsoft.com/office/drawing/2010/main" val="0"/>
              </a:ext>
            </a:extLst>
          </a:blip>
          <a:srcRect t="13834" r="-2" b="17192"/>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11" name="Picture 10" descr="Falcon landing">
            <a:extLst>
              <a:ext uri="{FF2B5EF4-FFF2-40B4-BE49-F238E27FC236}">
                <a16:creationId xmlns:a16="http://schemas.microsoft.com/office/drawing/2014/main" id="{AA20D549-0155-4E31-9E28-A15F33DBFDCA}"/>
              </a:ext>
            </a:extLst>
          </p:cNvPr>
          <p:cNvPicPr>
            <a:picLocks noChangeAspect="1"/>
          </p:cNvPicPr>
          <p:nvPr/>
        </p:nvPicPr>
        <p:blipFill>
          <a:blip r:embed="rId3">
            <a:extLst>
              <a:ext uri="{28A0092B-C50C-407E-A947-70E740481C1C}">
                <a14:useLocalDpi xmlns:a14="http://schemas.microsoft.com/office/drawing/2010/main" val="0"/>
              </a:ext>
            </a:extLst>
          </a:blip>
          <a:srcRect t="15462" b="1546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8" name="Freeform: Shape 17">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9FACFE49-BE78-4F70-8D7C-AD76437AC3BD}"/>
              </a:ext>
            </a:extLst>
          </p:cNvPr>
          <p:cNvSpPr>
            <a:spLocks noGrp="1"/>
          </p:cNvSpPr>
          <p:nvPr>
            <p:ph type="title"/>
          </p:nvPr>
        </p:nvSpPr>
        <p:spPr>
          <a:xfrm>
            <a:off x="448056" y="859536"/>
            <a:ext cx="4832802" cy="1243584"/>
          </a:xfrm>
        </p:spPr>
        <p:txBody>
          <a:bodyPr>
            <a:normAutofit/>
          </a:bodyPr>
          <a:lstStyle/>
          <a:p>
            <a:r>
              <a:rPr lang="en-US" sz="3400" dirty="0"/>
              <a:t>Mexico location</a:t>
            </a:r>
          </a:p>
        </p:txBody>
      </p:sp>
      <p:sp>
        <p:nvSpPr>
          <p:cNvPr id="22" name="Rectangle 21">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4" name="Rectangle 23">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9351EEFF-4313-40C8-B461-CE8A49459BF8}"/>
              </a:ext>
            </a:extLst>
          </p:cNvPr>
          <p:cNvSpPr>
            <a:spLocks noGrp="1"/>
          </p:cNvSpPr>
          <p:nvPr>
            <p:ph idx="1"/>
          </p:nvPr>
        </p:nvSpPr>
        <p:spPr>
          <a:xfrm>
            <a:off x="448056" y="2512611"/>
            <a:ext cx="4832803" cy="3664351"/>
          </a:xfrm>
        </p:spPr>
        <p:txBody>
          <a:bodyPr>
            <a:normAutofit/>
          </a:bodyPr>
          <a:lstStyle/>
          <a:p>
            <a:r>
              <a:rPr lang="en-US" sz="2000" dirty="0"/>
              <a:t>Can bring in traditional cookies</a:t>
            </a:r>
          </a:p>
          <a:p>
            <a:r>
              <a:rPr lang="en-US" sz="2000" dirty="0"/>
              <a:t>Financial center of Mexico</a:t>
            </a:r>
          </a:p>
          <a:p>
            <a:r>
              <a:rPr lang="en-US" sz="2000" dirty="0"/>
              <a:t>Big Tourism</a:t>
            </a:r>
          </a:p>
          <a:p>
            <a:r>
              <a:rPr lang="en-US" sz="2000" dirty="0"/>
              <a:t>High propensity to eat cookies</a:t>
            </a:r>
          </a:p>
        </p:txBody>
      </p:sp>
    </p:spTree>
    <p:extLst>
      <p:ext uri="{BB962C8B-B14F-4D97-AF65-F5344CB8AC3E}">
        <p14:creationId xmlns:p14="http://schemas.microsoft.com/office/powerpoint/2010/main" val="2501033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pic>
        <p:nvPicPr>
          <p:cNvPr id="5" name="Picture 4" descr="Three macarons">
            <a:extLst>
              <a:ext uri="{FF2B5EF4-FFF2-40B4-BE49-F238E27FC236}">
                <a16:creationId xmlns:a16="http://schemas.microsoft.com/office/drawing/2014/main" id="{45D091D1-C89E-4024-BAC6-A890A1EDF727}"/>
              </a:ext>
            </a:extLst>
          </p:cNvPr>
          <p:cNvPicPr>
            <a:picLocks noChangeAspect="1"/>
          </p:cNvPicPr>
          <p:nvPr/>
        </p:nvPicPr>
        <p:blipFill rotWithShape="1">
          <a:blip r:embed="rId2">
            <a:extLst>
              <a:ext uri="{28A0092B-C50C-407E-A947-70E740481C1C}">
                <a14:useLocalDpi xmlns:a14="http://schemas.microsoft.com/office/drawing/2010/main" val="0"/>
              </a:ext>
            </a:extLst>
          </a:blip>
          <a:srcRect l="20920" t="9091" r="2379"/>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a:ea typeface="+mn-ea"/>
              <a:cs typeface="+mn-cs"/>
            </a:endParaRPr>
          </a:p>
        </p:txBody>
      </p:sp>
      <p:sp>
        <p:nvSpPr>
          <p:cNvPr id="2" name="Title 1">
            <a:extLst>
              <a:ext uri="{FF2B5EF4-FFF2-40B4-BE49-F238E27FC236}">
                <a16:creationId xmlns:a16="http://schemas.microsoft.com/office/drawing/2014/main" id="{30051593-A71A-4153-8499-983DE75194B5}"/>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Franchising Information</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0924517"/>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a:majorFont>
        <a:latin typeface="Segoe UI Semi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270</Words>
  <Application>Microsoft Office PowerPoint</Application>
  <PresentationFormat>Widescreen</PresentationFormat>
  <Paragraphs>40</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Segoe UI</vt:lpstr>
      <vt:lpstr>Segoe UI Semilight</vt:lpstr>
      <vt:lpstr>Office Theme</vt:lpstr>
      <vt:lpstr>PowerPoint Presentation</vt:lpstr>
      <vt:lpstr>Summary</vt:lpstr>
      <vt:lpstr>New locations</vt:lpstr>
      <vt:lpstr>PowerPoint Presentation</vt:lpstr>
      <vt:lpstr>Chicago location</vt:lpstr>
      <vt:lpstr>California Location</vt:lpstr>
      <vt:lpstr>New York location</vt:lpstr>
      <vt:lpstr>Mexico location</vt:lpstr>
      <vt:lpstr>Franchising Information</vt:lpstr>
      <vt:lpstr>Sign up today</vt:lpstr>
      <vt:lpstr>About</vt:lpstr>
      <vt:lpstr>PowerPoint Presentation</vt:lpstr>
      <vt:lpstr>The fine print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Stratvert</dc:creator>
  <cp:lastModifiedBy>Chris Turner</cp:lastModifiedBy>
  <cp:revision>5</cp:revision>
  <dcterms:created xsi:type="dcterms:W3CDTF">2020-07-30T21:45:37Z</dcterms:created>
  <dcterms:modified xsi:type="dcterms:W3CDTF">2021-08-05T19:42:05Z</dcterms:modified>
</cp:coreProperties>
</file>