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9" r:id="rId1"/>
  </p:sldMasterIdLst>
  <p:notesMasterIdLst>
    <p:notesMasterId r:id="rId9"/>
  </p:notesMasterIdLst>
  <p:sldIdLst>
    <p:sldId id="256" r:id="rId2"/>
    <p:sldId id="261" r:id="rId3"/>
    <p:sldId id="257" r:id="rId4"/>
    <p:sldId id="259" r:id="rId5"/>
    <p:sldId id="260" r:id="rId6"/>
    <p:sldId id="258" r:id="rId7"/>
    <p:sldId id="262" r:id="rId8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418" autoAdjust="0"/>
    <p:restoredTop sz="94660"/>
  </p:normalViewPr>
  <p:slideViewPr>
    <p:cSldViewPr>
      <p:cViewPr varScale="1">
        <p:scale>
          <a:sx n="63" d="100"/>
          <a:sy n="63" d="100"/>
        </p:scale>
        <p:origin x="1120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>
        <p:scale>
          <a:sx n="50" d="100"/>
          <a:sy n="50" d="100"/>
        </p:scale>
        <p:origin x="-127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297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97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97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297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1F167C2A-DC6F-42A2-8F4F-B4EB330476C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93C5AE8-3459-48CA-B6DA-6D51522470AA}" type="slidenum">
              <a:rPr lang="en-US"/>
              <a:pPr/>
              <a:t>4</a:t>
            </a:fld>
            <a:endParaRPr lang="en-US"/>
          </a:p>
        </p:txBody>
      </p:sp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Be sure to discuss the kids activities.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997075"/>
            <a:ext cx="7772400" cy="1431925"/>
          </a:xfrm>
        </p:spPr>
        <p:txBody>
          <a:bodyPr anchor="b" anchorCtr="1"/>
          <a:lstStyle>
            <a:lvl1pPr algn="ctr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8436" name="Freeform 4"/>
          <p:cNvSpPr>
            <a:spLocks/>
          </p:cNvSpPr>
          <p:nvPr/>
        </p:nvSpPr>
        <p:spPr bwMode="auto">
          <a:xfrm>
            <a:off x="285750" y="2803525"/>
            <a:ext cx="1588" cy="3035300"/>
          </a:xfrm>
          <a:custGeom>
            <a:avLst/>
            <a:gdLst>
              <a:gd name="T0" fmla="*/ 0 h 1912"/>
              <a:gd name="T1" fmla="*/ 6 h 1912"/>
              <a:gd name="T2" fmla="*/ 6 h 1912"/>
              <a:gd name="T3" fmla="*/ 60 h 1912"/>
              <a:gd name="T4" fmla="*/ 1912 h 1912"/>
              <a:gd name="T5" fmla="*/ 1912 h 1912"/>
              <a:gd name="T6" fmla="*/ 0 h 1912"/>
              <a:gd name="T7" fmla="*/ 0 h 191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  <a:cxn ang="0">
                <a:pos x="0" y="T4"/>
              </a:cxn>
              <a:cxn ang="0">
                <a:pos x="0" y="T5"/>
              </a:cxn>
              <a:cxn ang="0">
                <a:pos x="0" y="T6"/>
              </a:cxn>
              <a:cxn ang="0">
                <a:pos x="0" y="T7"/>
              </a:cxn>
            </a:cxnLst>
            <a:rect l="0" t="0" r="r" b="b"/>
            <a:pathLst>
              <a:path h="1912">
                <a:moveTo>
                  <a:pt x="0" y="0"/>
                </a:moveTo>
                <a:lnTo>
                  <a:pt x="0" y="6"/>
                </a:lnTo>
                <a:lnTo>
                  <a:pt x="0" y="6"/>
                </a:lnTo>
                <a:lnTo>
                  <a:pt x="0" y="60"/>
                </a:lnTo>
                <a:lnTo>
                  <a:pt x="0" y="1912"/>
                </a:lnTo>
                <a:lnTo>
                  <a:pt x="0" y="1912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6BBA27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8437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9F6DCF59-476B-4F90-9CE5-05A4A59860F3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59941D6-5A5A-4EB0-A9AD-828D766B749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92100"/>
            <a:ext cx="2057400" cy="57277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92100"/>
            <a:ext cx="6019800" cy="57277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2D10A7-0969-455F-86DB-8264C15C885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13843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40A78BDE-F0EB-4095-8C42-15B62D4081D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731A20-4623-4A8E-B5DB-E8E16A8AE0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EAE9F0-5EA1-40E0-9926-E725E5C63FA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F5D273-80CC-4991-A1C7-E67B89B1DDC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9FEB46-3164-427D-865C-D63279236FC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EC2AB2-7ED3-4FEE-8A9E-8EC6D75988B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6B9FE5-786F-4BDE-9936-12D4989644B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B089B6E-66A2-42DD-88DA-E7A13DC25E4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98B14E-D951-432E-9364-56DBAF9F789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 cstate="print">
            <a:duotone>
              <a:schemeClr val="bg1"/>
              <a:srgbClr val="FFFFFF"/>
            </a:duotone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92100"/>
            <a:ext cx="8229600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05000"/>
            <a:ext cx="82296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fld id="{4F847C72-A85C-470D-A2EB-BF390FFA2E77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  <p:sldLayoutId id="2147483671" r:id="rId12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Tahoma" charset="0"/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Tahoma" charset="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algn="l" eaLnBrk="0" hangingPunct="0">
              <a:spcBef>
                <a:spcPct val="50000"/>
              </a:spcBef>
            </a:pPr>
            <a:r>
              <a:rPr lang="en-US" sz="6600">
                <a:latin typeface="Monotype Corsiva" pitchFamily="66" charset="0"/>
              </a:rPr>
              <a:t>Sandy Beach Resort</a:t>
            </a:r>
          </a:p>
        </p:txBody>
      </p:sp>
      <p:sp>
        <p:nvSpPr>
          <p:cNvPr id="10245" name="Text Box 5"/>
          <p:cNvSpPr txBox="1">
            <a:spLocks noChangeArrowheads="1"/>
          </p:cNvSpPr>
          <p:nvPr/>
        </p:nvSpPr>
        <p:spPr bwMode="auto">
          <a:xfrm>
            <a:off x="2286000" y="4267200"/>
            <a:ext cx="4876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Monotype Corsiva" pitchFamily="66" charset="0"/>
              </a:rPr>
              <a:t>Your</a:t>
            </a:r>
            <a:r>
              <a:rPr lang="en-US">
                <a:latin typeface="Monotype Corsiva" pitchFamily="66" charset="0"/>
              </a:rPr>
              <a:t> </a:t>
            </a:r>
            <a:r>
              <a:rPr lang="en-US"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Monotype Corsiva" pitchFamily="66" charset="0"/>
              </a:rPr>
              <a:t>Island</a:t>
            </a:r>
            <a:r>
              <a:rPr lang="en-US">
                <a:latin typeface="Monotype Corsiva" pitchFamily="66" charset="0"/>
              </a:rPr>
              <a:t> </a:t>
            </a:r>
            <a:r>
              <a:rPr lang="en-US"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Monotype Corsiva" pitchFamily="66" charset="0"/>
              </a:rPr>
              <a:t>Paradise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Agenda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Why Sandy Beach</a:t>
            </a:r>
          </a:p>
          <a:p>
            <a:r>
              <a:rPr lang="en-US"/>
              <a:t>Daily Activities</a:t>
            </a:r>
          </a:p>
          <a:p>
            <a:r>
              <a:rPr lang="en-US"/>
              <a:t>Nightly activities</a:t>
            </a:r>
          </a:p>
          <a:p>
            <a:r>
              <a:rPr lang="en-US"/>
              <a:t>Pricing schedule</a:t>
            </a:r>
          </a:p>
          <a:p>
            <a:r>
              <a:rPr lang="en-US"/>
              <a:t>Presentation concluded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Why Sandy Beach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Vacation packages to suit every budget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Packages available: </a:t>
            </a:r>
          </a:p>
          <a:p>
            <a:pPr lvl="2">
              <a:lnSpc>
                <a:spcPct val="90000"/>
              </a:lnSpc>
            </a:pPr>
            <a:r>
              <a:rPr lang="en-US" sz="2000"/>
              <a:t>Standard</a:t>
            </a:r>
          </a:p>
          <a:p>
            <a:pPr lvl="2">
              <a:lnSpc>
                <a:spcPct val="90000"/>
              </a:lnSpc>
            </a:pPr>
            <a:r>
              <a:rPr lang="en-US" sz="2000"/>
              <a:t>Deluxe</a:t>
            </a:r>
          </a:p>
          <a:p>
            <a:pPr lvl="2">
              <a:lnSpc>
                <a:spcPct val="90000"/>
              </a:lnSpc>
            </a:pPr>
            <a:r>
              <a:rPr lang="en-US" sz="2000"/>
              <a:t>Premium</a:t>
            </a:r>
          </a:p>
          <a:p>
            <a:pPr>
              <a:lnSpc>
                <a:spcPct val="90000"/>
              </a:lnSpc>
            </a:pPr>
            <a:r>
              <a:rPr lang="en-US" sz="2800"/>
              <a:t>Large rooms with all amenities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All rooms equipped with microwave and refrigerator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Suites equipped with full size refrigerator and Jacuzzi style bathtub</a:t>
            </a:r>
          </a:p>
          <a:p>
            <a:pPr>
              <a:lnSpc>
                <a:spcPct val="90000"/>
              </a:lnSpc>
            </a:pPr>
            <a:r>
              <a:rPr lang="en-US" sz="2800"/>
              <a:t>Special honeymoon suites available</a:t>
            </a:r>
          </a:p>
          <a:p>
            <a:pPr lvl="1">
              <a:lnSpc>
                <a:spcPct val="90000"/>
              </a:lnSpc>
            </a:pPr>
            <a:endParaRPr lang="en-US" sz="2400"/>
          </a:p>
          <a:p>
            <a:pPr>
              <a:lnSpc>
                <a:spcPct val="90000"/>
              </a:lnSpc>
            </a:pPr>
            <a:endParaRPr lang="en-US" sz="28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Daily Activities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Volleyball</a:t>
            </a:r>
          </a:p>
          <a:p>
            <a:pPr>
              <a:lnSpc>
                <a:spcPct val="90000"/>
              </a:lnSpc>
            </a:pPr>
            <a:r>
              <a:rPr lang="en-US" sz="2800"/>
              <a:t>Swimming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Three olympic size swimming pools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Children's water land fun park</a:t>
            </a:r>
          </a:p>
          <a:p>
            <a:pPr>
              <a:lnSpc>
                <a:spcPct val="90000"/>
              </a:lnSpc>
            </a:pPr>
            <a:r>
              <a:rPr lang="en-US" sz="2800"/>
              <a:t>Boating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Choose from two lakes</a:t>
            </a:r>
          </a:p>
          <a:p>
            <a:pPr>
              <a:lnSpc>
                <a:spcPct val="90000"/>
              </a:lnSpc>
            </a:pPr>
            <a:r>
              <a:rPr lang="en-US" sz="2800"/>
              <a:t>Deep sea fishing</a:t>
            </a:r>
          </a:p>
          <a:p>
            <a:pPr>
              <a:lnSpc>
                <a:spcPct val="90000"/>
              </a:lnSpc>
            </a:pPr>
            <a:r>
              <a:rPr lang="en-US" sz="2800"/>
              <a:t>Scuba diving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Lessons provided from licensed scuba instructors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Nightly Activities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000"/>
              <a:t>Dinner and dancing</a:t>
            </a:r>
          </a:p>
          <a:p>
            <a:pPr lvl="1">
              <a:lnSpc>
                <a:spcPct val="90000"/>
              </a:lnSpc>
            </a:pPr>
            <a:r>
              <a:rPr lang="en-US" sz="1800"/>
              <a:t>Three large dining rooms with live orchestra</a:t>
            </a:r>
          </a:p>
          <a:p>
            <a:pPr>
              <a:lnSpc>
                <a:spcPct val="90000"/>
              </a:lnSpc>
            </a:pPr>
            <a:r>
              <a:rPr lang="en-US" sz="2000"/>
              <a:t>Bingo</a:t>
            </a:r>
          </a:p>
          <a:p>
            <a:pPr lvl="1">
              <a:lnSpc>
                <a:spcPct val="90000"/>
              </a:lnSpc>
            </a:pPr>
            <a:r>
              <a:rPr lang="en-US" sz="1800"/>
              <a:t>Cash prizes</a:t>
            </a:r>
          </a:p>
          <a:p>
            <a:pPr>
              <a:lnSpc>
                <a:spcPct val="90000"/>
              </a:lnSpc>
            </a:pPr>
            <a:r>
              <a:rPr lang="en-US" sz="2000"/>
              <a:t>Sunset sailing trips up the coast</a:t>
            </a:r>
          </a:p>
          <a:p>
            <a:pPr lvl="1">
              <a:lnSpc>
                <a:spcPct val="90000"/>
              </a:lnSpc>
            </a:pPr>
            <a:r>
              <a:rPr lang="en-US" sz="1800"/>
              <a:t>Trips every hour on the hour</a:t>
            </a:r>
          </a:p>
          <a:p>
            <a:pPr>
              <a:lnSpc>
                <a:spcPct val="90000"/>
              </a:lnSpc>
            </a:pPr>
            <a:r>
              <a:rPr lang="en-US" sz="2000"/>
              <a:t>Standup comedy shows</a:t>
            </a:r>
          </a:p>
          <a:p>
            <a:pPr lvl="1">
              <a:lnSpc>
                <a:spcPct val="90000"/>
              </a:lnSpc>
            </a:pPr>
            <a:r>
              <a:rPr lang="en-US" sz="1800"/>
              <a:t>Three shows nightly</a:t>
            </a:r>
          </a:p>
          <a:p>
            <a:pPr>
              <a:lnSpc>
                <a:spcPct val="90000"/>
              </a:lnSpc>
            </a:pPr>
            <a:r>
              <a:rPr lang="en-US" sz="2000"/>
              <a:t>Supervised games for the kids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/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Pricing Schedule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en-US"/>
              <a:t>On-Season</a:t>
            </a:r>
          </a:p>
          <a:p>
            <a:pPr lvl="1"/>
            <a:r>
              <a:rPr lang="en-US"/>
              <a:t>$350 per night</a:t>
            </a:r>
          </a:p>
          <a:p>
            <a:pPr lvl="2"/>
            <a:r>
              <a:rPr lang="en-US"/>
              <a:t>Suites</a:t>
            </a:r>
          </a:p>
          <a:p>
            <a:pPr lvl="2"/>
            <a:r>
              <a:rPr lang="en-US"/>
              <a:t>Staterooms</a:t>
            </a:r>
          </a:p>
          <a:p>
            <a:pPr lvl="1"/>
            <a:r>
              <a:rPr lang="en-US"/>
              <a:t>$275 per night</a:t>
            </a:r>
          </a:p>
          <a:p>
            <a:pPr lvl="2"/>
            <a:r>
              <a:rPr lang="en-US"/>
              <a:t>Double </a:t>
            </a:r>
          </a:p>
          <a:p>
            <a:pPr lvl="1"/>
            <a:r>
              <a:rPr lang="en-US"/>
              <a:t>$225 per night</a:t>
            </a:r>
          </a:p>
          <a:p>
            <a:pPr lvl="2"/>
            <a:r>
              <a:rPr lang="en-US"/>
              <a:t>Single</a:t>
            </a:r>
          </a:p>
        </p:txBody>
      </p:sp>
      <p:sp>
        <p:nvSpPr>
          <p:cNvPr id="20484" name="Rectangle 4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/>
              <a:t>Off-Season</a:t>
            </a:r>
          </a:p>
          <a:p>
            <a:pPr lvl="1"/>
            <a:r>
              <a:rPr lang="en-US"/>
              <a:t>$250 per night</a:t>
            </a:r>
          </a:p>
          <a:p>
            <a:pPr lvl="2"/>
            <a:r>
              <a:rPr lang="en-US"/>
              <a:t>Suites</a:t>
            </a:r>
          </a:p>
          <a:p>
            <a:pPr lvl="2"/>
            <a:r>
              <a:rPr lang="en-US"/>
              <a:t>Staterooms</a:t>
            </a:r>
          </a:p>
          <a:p>
            <a:pPr lvl="1"/>
            <a:r>
              <a:rPr lang="en-US"/>
              <a:t>$175 per night</a:t>
            </a:r>
          </a:p>
          <a:p>
            <a:pPr lvl="2"/>
            <a:r>
              <a:rPr lang="en-US"/>
              <a:t>Double </a:t>
            </a:r>
          </a:p>
          <a:p>
            <a:pPr lvl="1"/>
            <a:r>
              <a:rPr lang="en-US"/>
              <a:t>$125 per night</a:t>
            </a:r>
          </a:p>
          <a:p>
            <a:pPr lvl="2"/>
            <a:r>
              <a:rPr lang="en-US"/>
              <a:t>Single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8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590800"/>
            <a:ext cx="8229600" cy="1384300"/>
          </a:xfrm>
        </p:spPr>
        <p:txBody>
          <a:bodyPr/>
          <a:lstStyle/>
          <a:p>
            <a:pPr algn="ctr"/>
            <a:r>
              <a:rPr lang="en-US"/>
              <a:t>Presentation Concluded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cean">
  <a:themeElements>
    <a:clrScheme name="Ocean 1">
      <a:dk1>
        <a:srgbClr val="010199"/>
      </a:dk1>
      <a:lt1>
        <a:srgbClr val="FFFFFF"/>
      </a:lt1>
      <a:dk2>
        <a:srgbClr val="000099"/>
      </a:dk2>
      <a:lt2>
        <a:srgbClr val="FFFFFF"/>
      </a:lt2>
      <a:accent1>
        <a:srgbClr val="33CCCC"/>
      </a:accent1>
      <a:accent2>
        <a:srgbClr val="00C600"/>
      </a:accent2>
      <a:accent3>
        <a:srgbClr val="AAAACA"/>
      </a:accent3>
      <a:accent4>
        <a:srgbClr val="DADADA"/>
      </a:accent4>
      <a:accent5>
        <a:srgbClr val="ADE2E2"/>
      </a:accent5>
      <a:accent6>
        <a:srgbClr val="00B300"/>
      </a:accent6>
      <a:hlink>
        <a:srgbClr val="FFCC00"/>
      </a:hlink>
      <a:folHlink>
        <a:srgbClr val="6699FF"/>
      </a:folHlink>
    </a:clrScheme>
    <a:fontScheme name="Ocea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lnDef>
  </a:objectDefaults>
  <a:extraClrSchemeLst>
    <a:extraClrScheme>
      <a:clrScheme name="Ocean 1">
        <a:dk1>
          <a:srgbClr val="010199"/>
        </a:dk1>
        <a:lt1>
          <a:srgbClr val="FFFFFF"/>
        </a:lt1>
        <a:dk2>
          <a:srgbClr val="000099"/>
        </a:dk2>
        <a:lt2>
          <a:srgbClr val="FFFFFF"/>
        </a:lt2>
        <a:accent1>
          <a:srgbClr val="33CCCC"/>
        </a:accent1>
        <a:accent2>
          <a:srgbClr val="00C600"/>
        </a:accent2>
        <a:accent3>
          <a:srgbClr val="AAAACA"/>
        </a:accent3>
        <a:accent4>
          <a:srgbClr val="DADADA"/>
        </a:accent4>
        <a:accent5>
          <a:srgbClr val="ADE2E2"/>
        </a:accent5>
        <a:accent6>
          <a:srgbClr val="00B300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2">
        <a:dk1>
          <a:srgbClr val="000066"/>
        </a:dk1>
        <a:lt1>
          <a:srgbClr val="FFFFFF"/>
        </a:lt1>
        <a:dk2>
          <a:srgbClr val="5D93FF"/>
        </a:dk2>
        <a:lt2>
          <a:srgbClr val="FFFFFF"/>
        </a:lt2>
        <a:accent1>
          <a:srgbClr val="6666FF"/>
        </a:accent1>
        <a:accent2>
          <a:srgbClr val="9999FF"/>
        </a:accent2>
        <a:accent3>
          <a:srgbClr val="B6C8FF"/>
        </a:accent3>
        <a:accent4>
          <a:srgbClr val="DADADA"/>
        </a:accent4>
        <a:accent5>
          <a:srgbClr val="B8B8FF"/>
        </a:accent5>
        <a:accent6>
          <a:srgbClr val="8A8AE7"/>
        </a:accent6>
        <a:hlink>
          <a:srgbClr val="FF33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3">
        <a:dk1>
          <a:srgbClr val="000000"/>
        </a:dk1>
        <a:lt1>
          <a:srgbClr val="FFFFFF"/>
        </a:lt1>
        <a:dk2>
          <a:srgbClr val="572E88"/>
        </a:dk2>
        <a:lt2>
          <a:srgbClr val="FFFFFF"/>
        </a:lt2>
        <a:accent1>
          <a:srgbClr val="FF6600"/>
        </a:accent1>
        <a:accent2>
          <a:srgbClr val="FFCC00"/>
        </a:accent2>
        <a:accent3>
          <a:srgbClr val="B4ADC3"/>
        </a:accent3>
        <a:accent4>
          <a:srgbClr val="DADADA"/>
        </a:accent4>
        <a:accent5>
          <a:srgbClr val="FFB8AA"/>
        </a:accent5>
        <a:accent6>
          <a:srgbClr val="E7B900"/>
        </a:accent6>
        <a:hlink>
          <a:srgbClr val="33CCCC"/>
        </a:hlink>
        <a:folHlink>
          <a:srgbClr val="36CC6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4">
        <a:dk1>
          <a:srgbClr val="003366"/>
        </a:dk1>
        <a:lt1>
          <a:srgbClr val="FFFFFF"/>
        </a:lt1>
        <a:dk2>
          <a:srgbClr val="666699"/>
        </a:dk2>
        <a:lt2>
          <a:srgbClr val="FFFFFF"/>
        </a:lt2>
        <a:accent1>
          <a:srgbClr val="9966FF"/>
        </a:accent1>
        <a:accent2>
          <a:srgbClr val="00CC66"/>
        </a:accent2>
        <a:accent3>
          <a:srgbClr val="B8B8CA"/>
        </a:accent3>
        <a:accent4>
          <a:srgbClr val="DADADA"/>
        </a:accent4>
        <a:accent5>
          <a:srgbClr val="CAB8FF"/>
        </a:accent5>
        <a:accent6>
          <a:srgbClr val="00B95C"/>
        </a:accent6>
        <a:hlink>
          <a:srgbClr val="65C8FF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5">
        <a:dk1>
          <a:srgbClr val="000000"/>
        </a:dk1>
        <a:lt1>
          <a:srgbClr val="FFFFFF"/>
        </a:lt1>
        <a:dk2>
          <a:srgbClr val="336600"/>
        </a:dk2>
        <a:lt2>
          <a:srgbClr val="FFFFFF"/>
        </a:lt2>
        <a:accent1>
          <a:srgbClr val="B7C533"/>
        </a:accent1>
        <a:accent2>
          <a:srgbClr val="CCCCFF"/>
        </a:accent2>
        <a:accent3>
          <a:srgbClr val="ADB8AA"/>
        </a:accent3>
        <a:accent4>
          <a:srgbClr val="DADADA"/>
        </a:accent4>
        <a:accent5>
          <a:srgbClr val="D8DFAD"/>
        </a:accent5>
        <a:accent6>
          <a:srgbClr val="B9B9E7"/>
        </a:accent6>
        <a:hlink>
          <a:srgbClr val="FFFFC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6">
        <a:dk1>
          <a:srgbClr val="000000"/>
        </a:dk1>
        <a:lt1>
          <a:srgbClr val="FFFFFF"/>
        </a:lt1>
        <a:dk2>
          <a:srgbClr val="006B80"/>
        </a:dk2>
        <a:lt2>
          <a:srgbClr val="C1CB75"/>
        </a:lt2>
        <a:accent1>
          <a:srgbClr val="6F8406"/>
        </a:accent1>
        <a:accent2>
          <a:srgbClr val="D9E288"/>
        </a:accent2>
        <a:accent3>
          <a:srgbClr val="AABAC0"/>
        </a:accent3>
        <a:accent4>
          <a:srgbClr val="DADADA"/>
        </a:accent4>
        <a:accent5>
          <a:srgbClr val="BBC2AA"/>
        </a:accent5>
        <a:accent6>
          <a:srgbClr val="C4CD7B"/>
        </a:accent6>
        <a:hlink>
          <a:srgbClr val="00CC00"/>
        </a:hlink>
        <a:folHlink>
          <a:srgbClr val="C0FF7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7">
        <a:dk1>
          <a:srgbClr val="5F5F5F"/>
        </a:dk1>
        <a:lt1>
          <a:srgbClr val="FFFFFF"/>
        </a:lt1>
        <a:dk2>
          <a:srgbClr val="FF6600"/>
        </a:dk2>
        <a:lt2>
          <a:srgbClr val="FFFFFF"/>
        </a:lt2>
        <a:accent1>
          <a:srgbClr val="CC6600"/>
        </a:accent1>
        <a:accent2>
          <a:srgbClr val="FF6600"/>
        </a:accent2>
        <a:accent3>
          <a:srgbClr val="FFB8AA"/>
        </a:accent3>
        <a:accent4>
          <a:srgbClr val="DADADA"/>
        </a:accent4>
        <a:accent5>
          <a:srgbClr val="E2B8AA"/>
        </a:accent5>
        <a:accent6>
          <a:srgbClr val="E75C00"/>
        </a:accent6>
        <a:hlink>
          <a:srgbClr val="FFFF99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8">
        <a:dk1>
          <a:srgbClr val="000000"/>
        </a:dk1>
        <a:lt1>
          <a:srgbClr val="FFFFFF"/>
        </a:lt1>
        <a:dk2>
          <a:srgbClr val="FFBA2F"/>
        </a:dk2>
        <a:lt2>
          <a:srgbClr val="A50021"/>
        </a:lt2>
        <a:accent1>
          <a:srgbClr val="FF6600"/>
        </a:accent1>
        <a:accent2>
          <a:srgbClr val="CC6600"/>
        </a:accent2>
        <a:accent3>
          <a:srgbClr val="FFD9AD"/>
        </a:accent3>
        <a:accent4>
          <a:srgbClr val="DADADA"/>
        </a:accent4>
        <a:accent5>
          <a:srgbClr val="FFB8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Ocean</Template>
  <TotalTime>173</TotalTime>
  <Words>174</Words>
  <Application>Microsoft Office PowerPoint</Application>
  <PresentationFormat>On-screen Show (4:3)</PresentationFormat>
  <Paragraphs>58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Monotype Corsiva</vt:lpstr>
      <vt:lpstr>Tahoma</vt:lpstr>
      <vt:lpstr>Wingdings</vt:lpstr>
      <vt:lpstr>Ocean</vt:lpstr>
      <vt:lpstr>Sandy Beach Resort</vt:lpstr>
      <vt:lpstr>Agenda</vt:lpstr>
      <vt:lpstr>Why Sandy Beach</vt:lpstr>
      <vt:lpstr>Daily Activities</vt:lpstr>
      <vt:lpstr>Nightly Activities</vt:lpstr>
      <vt:lpstr>Pricing Schedule</vt:lpstr>
      <vt:lpstr>Presentation Concluded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Bill Bergquist</dc:creator>
  <cp:lastModifiedBy>Chris Turner</cp:lastModifiedBy>
  <cp:revision>26</cp:revision>
  <dcterms:created xsi:type="dcterms:W3CDTF">2001-11-22T00:05:24Z</dcterms:created>
  <dcterms:modified xsi:type="dcterms:W3CDTF">2018-01-15T02:14:29Z</dcterms:modified>
</cp:coreProperties>
</file>

<file path=docProps/thumbnail.jpeg>
</file>