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65" r:id="rId3"/>
    <p:sldId id="290" r:id="rId4"/>
    <p:sldId id="280" r:id="rId5"/>
    <p:sldId id="284" r:id="rId6"/>
    <p:sldId id="299" r:id="rId7"/>
    <p:sldId id="295" r:id="rId8"/>
  </p:sldIdLst>
  <p:sldSz cx="9144000" cy="5715000" type="screen16x10"/>
  <p:notesSz cx="6858000" cy="9144000"/>
  <p:custShowLst>
    <p:custShow name="New Hire" id="0">
      <p:sldLst>
        <p:sld r:id="rId3"/>
        <p:sld r:id="rId4"/>
        <p:sld r:id="rId5"/>
      </p:sldLst>
    </p:custShow>
  </p:custShowLst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pos="5112" userDrawn="1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79619" autoAdjust="0"/>
  </p:normalViewPr>
  <p:slideViewPr>
    <p:cSldViewPr>
      <p:cViewPr varScale="1">
        <p:scale>
          <a:sx n="133" d="100"/>
          <a:sy n="133" d="100"/>
        </p:scale>
        <p:origin x="864" y="120"/>
      </p:cViewPr>
      <p:guideLst>
        <p:guide pos="2880"/>
        <p:guide pos="5112"/>
        <p:guide pos="612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A46A92-E112-4F5B-974F-81983CB0A5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584616-3D91-4A6C-843A-3F60B4853ECE}">
      <dgm:prSet/>
      <dgm:spPr/>
      <dgm:t>
        <a:bodyPr/>
        <a:lstStyle/>
        <a:p>
          <a:pPr rtl="0"/>
          <a:r>
            <a:rPr lang="en-US"/>
            <a:t>Define quality management plans </a:t>
          </a:r>
        </a:p>
      </dgm:t>
    </dgm:pt>
    <dgm:pt modelId="{87A7003F-A65A-44F6-ADFE-0B667EC1FDC2}" type="parTrans" cxnId="{89BB91F4-EABD-4DD5-BD43-9DDAA11A5E6F}">
      <dgm:prSet/>
      <dgm:spPr/>
      <dgm:t>
        <a:bodyPr/>
        <a:lstStyle/>
        <a:p>
          <a:endParaRPr lang="en-US"/>
        </a:p>
      </dgm:t>
    </dgm:pt>
    <dgm:pt modelId="{704F8765-E806-4A96-98E8-6EC36947F27A}" type="sibTrans" cxnId="{89BB91F4-EABD-4DD5-BD43-9DDAA11A5E6F}">
      <dgm:prSet/>
      <dgm:spPr/>
      <dgm:t>
        <a:bodyPr/>
        <a:lstStyle/>
        <a:p>
          <a:endParaRPr lang="en-US"/>
        </a:p>
      </dgm:t>
    </dgm:pt>
    <dgm:pt modelId="{E41B131F-7CA5-492B-AA3D-B59790AE8ABF}">
      <dgm:prSet/>
      <dgm:spPr/>
      <dgm:t>
        <a:bodyPr/>
        <a:lstStyle/>
        <a:p>
          <a:pPr rtl="0"/>
          <a:r>
            <a:rPr lang="en-US"/>
            <a:t>How will you monitor and control costs?</a:t>
          </a:r>
        </a:p>
      </dgm:t>
    </dgm:pt>
    <dgm:pt modelId="{A4D50012-B003-4D5B-AEF2-94C451D3B314}" type="parTrans" cxnId="{173D529E-CF47-450D-A7CF-4DE18E73A2A2}">
      <dgm:prSet/>
      <dgm:spPr/>
      <dgm:t>
        <a:bodyPr/>
        <a:lstStyle/>
        <a:p>
          <a:endParaRPr lang="en-US"/>
        </a:p>
      </dgm:t>
    </dgm:pt>
    <dgm:pt modelId="{6769BD57-B94D-46DF-AF77-FC1D617EDAF3}" type="sibTrans" cxnId="{173D529E-CF47-450D-A7CF-4DE18E73A2A2}">
      <dgm:prSet/>
      <dgm:spPr/>
      <dgm:t>
        <a:bodyPr/>
        <a:lstStyle/>
        <a:p>
          <a:endParaRPr lang="en-US"/>
        </a:p>
      </dgm:t>
    </dgm:pt>
    <dgm:pt modelId="{2FBE8480-5361-4858-A19F-A0D981A332D9}">
      <dgm:prSet/>
      <dgm:spPr/>
      <dgm:t>
        <a:bodyPr/>
        <a:lstStyle/>
        <a:p>
          <a:pPr rtl="0"/>
          <a:r>
            <a:rPr lang="en-US"/>
            <a:t>How will you monitor and control schedule?</a:t>
          </a:r>
        </a:p>
      </dgm:t>
    </dgm:pt>
    <dgm:pt modelId="{36129BB5-AE25-4D97-9407-630CC9FE663D}" type="parTrans" cxnId="{3A4E4AFF-1D50-42EA-8B90-C1DBD46C484E}">
      <dgm:prSet/>
      <dgm:spPr/>
      <dgm:t>
        <a:bodyPr/>
        <a:lstStyle/>
        <a:p>
          <a:endParaRPr lang="en-US"/>
        </a:p>
      </dgm:t>
    </dgm:pt>
    <dgm:pt modelId="{81D86B7E-47AA-4DB4-B10C-F7B8DA7021B2}" type="sibTrans" cxnId="{3A4E4AFF-1D50-42EA-8B90-C1DBD46C484E}">
      <dgm:prSet/>
      <dgm:spPr/>
      <dgm:t>
        <a:bodyPr/>
        <a:lstStyle/>
        <a:p>
          <a:endParaRPr lang="en-US"/>
        </a:p>
      </dgm:t>
    </dgm:pt>
    <dgm:pt modelId="{F8B2B78C-5125-468C-BF73-2721F2CF6034}" type="pres">
      <dgm:prSet presAssocID="{21A46A92-E112-4F5B-974F-81983CB0A593}" presName="linear" presStyleCnt="0">
        <dgm:presLayoutVars>
          <dgm:animLvl val="lvl"/>
          <dgm:resizeHandles val="exact"/>
        </dgm:presLayoutVars>
      </dgm:prSet>
      <dgm:spPr/>
    </dgm:pt>
    <dgm:pt modelId="{7C497545-41EA-4A88-A6CE-A560E349DB1D}" type="pres">
      <dgm:prSet presAssocID="{6C584616-3D91-4A6C-843A-3F60B4853E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EF70286-19EE-4395-9787-EE6F9494A388}" type="pres">
      <dgm:prSet presAssocID="{704F8765-E806-4A96-98E8-6EC36947F27A}" presName="spacer" presStyleCnt="0"/>
      <dgm:spPr/>
    </dgm:pt>
    <dgm:pt modelId="{EC7A20CC-3174-40C8-87E8-D247999FD23A}" type="pres">
      <dgm:prSet presAssocID="{E41B131F-7CA5-492B-AA3D-B59790AE8AB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97491E-8BA7-4CDA-BE18-12D5C9315420}" type="pres">
      <dgm:prSet presAssocID="{6769BD57-B94D-46DF-AF77-FC1D617EDAF3}" presName="spacer" presStyleCnt="0"/>
      <dgm:spPr/>
    </dgm:pt>
    <dgm:pt modelId="{B7141DE7-1ED1-4857-A4FC-8680C2035302}" type="pres">
      <dgm:prSet presAssocID="{2FBE8480-5361-4858-A19F-A0D981A332D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03FEF4F-18CD-444E-BFBD-71C921CE6944}" type="presOf" srcId="{2FBE8480-5361-4858-A19F-A0D981A332D9}" destId="{B7141DE7-1ED1-4857-A4FC-8680C2035302}" srcOrd="0" destOrd="0" presId="urn:microsoft.com/office/officeart/2005/8/layout/vList2"/>
    <dgm:cxn modelId="{44090E51-90A3-4EEC-AF63-989389FE5EB4}" type="presOf" srcId="{E41B131F-7CA5-492B-AA3D-B59790AE8ABF}" destId="{EC7A20CC-3174-40C8-87E8-D247999FD23A}" srcOrd="0" destOrd="0" presId="urn:microsoft.com/office/officeart/2005/8/layout/vList2"/>
    <dgm:cxn modelId="{173EAF7B-F992-49A4-8634-48A68A0889D6}" type="presOf" srcId="{6C584616-3D91-4A6C-843A-3F60B4853ECE}" destId="{7C497545-41EA-4A88-A6CE-A560E349DB1D}" srcOrd="0" destOrd="0" presId="urn:microsoft.com/office/officeart/2005/8/layout/vList2"/>
    <dgm:cxn modelId="{48203B94-5908-4797-A44F-6D47378BE2CE}" type="presOf" srcId="{21A46A92-E112-4F5B-974F-81983CB0A593}" destId="{F8B2B78C-5125-468C-BF73-2721F2CF6034}" srcOrd="0" destOrd="0" presId="urn:microsoft.com/office/officeart/2005/8/layout/vList2"/>
    <dgm:cxn modelId="{173D529E-CF47-450D-A7CF-4DE18E73A2A2}" srcId="{21A46A92-E112-4F5B-974F-81983CB0A593}" destId="{E41B131F-7CA5-492B-AA3D-B59790AE8ABF}" srcOrd="1" destOrd="0" parTransId="{A4D50012-B003-4D5B-AEF2-94C451D3B314}" sibTransId="{6769BD57-B94D-46DF-AF77-FC1D617EDAF3}"/>
    <dgm:cxn modelId="{89BB91F4-EABD-4DD5-BD43-9DDAA11A5E6F}" srcId="{21A46A92-E112-4F5B-974F-81983CB0A593}" destId="{6C584616-3D91-4A6C-843A-3F60B4853ECE}" srcOrd="0" destOrd="0" parTransId="{87A7003F-A65A-44F6-ADFE-0B667EC1FDC2}" sibTransId="{704F8765-E806-4A96-98E8-6EC36947F27A}"/>
    <dgm:cxn modelId="{3A4E4AFF-1D50-42EA-8B90-C1DBD46C484E}" srcId="{21A46A92-E112-4F5B-974F-81983CB0A593}" destId="{2FBE8480-5361-4858-A19F-A0D981A332D9}" srcOrd="2" destOrd="0" parTransId="{36129BB5-AE25-4D97-9407-630CC9FE663D}" sibTransId="{81D86B7E-47AA-4DB4-B10C-F7B8DA7021B2}"/>
    <dgm:cxn modelId="{7C927E87-A710-450E-9D72-08D32E25E711}" type="presParOf" srcId="{F8B2B78C-5125-468C-BF73-2721F2CF6034}" destId="{7C497545-41EA-4A88-A6CE-A560E349DB1D}" srcOrd="0" destOrd="0" presId="urn:microsoft.com/office/officeart/2005/8/layout/vList2"/>
    <dgm:cxn modelId="{38E88D13-2C11-48C1-AAEC-4C296F59B07A}" type="presParOf" srcId="{F8B2B78C-5125-468C-BF73-2721F2CF6034}" destId="{8EF70286-19EE-4395-9787-EE6F9494A388}" srcOrd="1" destOrd="0" presId="urn:microsoft.com/office/officeart/2005/8/layout/vList2"/>
    <dgm:cxn modelId="{33697DE4-A5B1-4133-8CC0-70D9772F4DBC}" type="presParOf" srcId="{F8B2B78C-5125-468C-BF73-2721F2CF6034}" destId="{EC7A20CC-3174-40C8-87E8-D247999FD23A}" srcOrd="2" destOrd="0" presId="urn:microsoft.com/office/officeart/2005/8/layout/vList2"/>
    <dgm:cxn modelId="{E3E5746E-113C-447E-AD84-5F75E7C87567}" type="presParOf" srcId="{F8B2B78C-5125-468C-BF73-2721F2CF6034}" destId="{3C97491E-8BA7-4CDA-BE18-12D5C9315420}" srcOrd="3" destOrd="0" presId="urn:microsoft.com/office/officeart/2005/8/layout/vList2"/>
    <dgm:cxn modelId="{3E136809-85A5-453A-A3C3-991B4C74670E}" type="presParOf" srcId="{F8B2B78C-5125-468C-BF73-2721F2CF6034}" destId="{B7141DE7-1ED1-4857-A4FC-8680C203530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97545-41EA-4A88-A6CE-A560E349DB1D}">
      <dsp:nvSpPr>
        <dsp:cNvPr id="0" name=""/>
        <dsp:cNvSpPr/>
      </dsp:nvSpPr>
      <dsp:spPr>
        <a:xfrm>
          <a:off x="0" y="592976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Define quality management plans </a:t>
          </a:r>
        </a:p>
      </dsp:txBody>
      <dsp:txXfrm>
        <a:off x="33955" y="626931"/>
        <a:ext cx="7064410" cy="627655"/>
      </dsp:txXfrm>
    </dsp:sp>
    <dsp:sp modelId="{EC7A20CC-3174-40C8-87E8-D247999FD23A}">
      <dsp:nvSpPr>
        <dsp:cNvPr id="0" name=""/>
        <dsp:cNvSpPr/>
      </dsp:nvSpPr>
      <dsp:spPr>
        <a:xfrm>
          <a:off x="0" y="1372061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costs?</a:t>
          </a:r>
        </a:p>
      </dsp:txBody>
      <dsp:txXfrm>
        <a:off x="33955" y="1406016"/>
        <a:ext cx="7064410" cy="627655"/>
      </dsp:txXfrm>
    </dsp:sp>
    <dsp:sp modelId="{B7141DE7-1ED1-4857-A4FC-8680C2035302}">
      <dsp:nvSpPr>
        <dsp:cNvPr id="0" name=""/>
        <dsp:cNvSpPr/>
      </dsp:nvSpPr>
      <dsp:spPr>
        <a:xfrm>
          <a:off x="0" y="2151147"/>
          <a:ext cx="713232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monitor and control schedule?</a:t>
          </a:r>
        </a:p>
      </dsp:txBody>
      <dsp:txXfrm>
        <a:off x="33955" y="2185102"/>
        <a:ext cx="706441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9/17/2021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9/17/2021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0"/>
            <a:ext cx="9141524" cy="39994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3962400"/>
            <a:ext cx="9144002" cy="1752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96" y="3937000"/>
            <a:ext cx="9141620" cy="6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4000500"/>
            <a:ext cx="6858002" cy="9525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10" y="4953000"/>
            <a:ext cx="6858002" cy="635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169" y="571500"/>
            <a:ext cx="4777740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5486400" y="0"/>
            <a:ext cx="3655314" cy="5715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2411" y="1968500"/>
            <a:ext cx="2400300" cy="1661160"/>
          </a:xfrm>
        </p:spPr>
        <p:txBody>
          <a:bodyPr anchor="b">
            <a:normAutofit/>
          </a:bodyPr>
          <a:lstStyle>
            <a:lvl1pPr>
              <a:defRPr sz="255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5486400" cy="5715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2411" y="3629660"/>
            <a:ext cx="2400300" cy="1370512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8865"/>
            <a:ext cx="1971675" cy="49146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8865"/>
            <a:ext cx="5800725" cy="49146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9141620" cy="381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3429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2500"/>
            <a:ext cx="6858000" cy="2222500"/>
          </a:xfrm>
        </p:spPr>
        <p:txBody>
          <a:bodyPr anchor="b">
            <a:normAutofit/>
          </a:bodyPr>
          <a:lstStyle>
            <a:lvl1pPr algn="ctr">
              <a:defRPr sz="39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10" y="3175000"/>
            <a:ext cx="6858000" cy="9525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none" baseline="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584960"/>
            <a:ext cx="3429000" cy="343662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840" y="388620"/>
            <a:ext cx="7132320" cy="1028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4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9160" y="1531220"/>
            <a:ext cx="3429000" cy="638823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650" b="0" cap="none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9160" y="2283944"/>
            <a:ext cx="3429000" cy="274070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09" y="1968500"/>
            <a:ext cx="2400300" cy="1658938"/>
          </a:xfrm>
        </p:spPr>
        <p:txBody>
          <a:bodyPr anchor="b">
            <a:normAutofit/>
          </a:bodyPr>
          <a:lstStyle>
            <a:lvl1pPr>
              <a:defRPr sz="255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0659" y="571500"/>
            <a:ext cx="5429251" cy="4572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09" y="3639423"/>
            <a:ext cx="2400300" cy="135167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190" y="5486400"/>
            <a:ext cx="9141620" cy="2286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1053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190" y="5486400"/>
            <a:ext cx="9141620" cy="38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53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389467"/>
            <a:ext cx="7132320" cy="10278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584961"/>
            <a:ext cx="7132320" cy="3439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6832" y="5501640"/>
            <a:ext cx="72009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5840" y="5501640"/>
            <a:ext cx="5369814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Draft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58100" y="5501640"/>
            <a:ext cx="480060" cy="198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34" y="1"/>
            <a:ext cx="2790476" cy="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255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" pitchFamily="2" charset="2"/>
        <a:buChar char="§"/>
        <a:defRPr sz="1500" kern="1200">
          <a:solidFill>
            <a:schemeClr val="tx2"/>
          </a:solidFill>
          <a:latin typeface="+mn-lt"/>
          <a:ea typeface="+mn-ea"/>
          <a:cs typeface="+mn-cs"/>
        </a:defRPr>
      </a:lvl1pPr>
      <a:lvl2pPr marL="44577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tx2"/>
        </a:buClr>
        <a:buSzPct val="80000"/>
        <a:buFont typeface="Wingdings" pitchFamily="2" charset="2"/>
        <a:buChar char="§"/>
        <a:defRPr sz="135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92583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4pPr>
      <a:lvl5pPr marL="116586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5pPr>
      <a:lvl6pPr marL="140589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>
          <a:solidFill>
            <a:schemeClr val="tx2"/>
          </a:solidFill>
          <a:latin typeface="+mn-lt"/>
          <a:ea typeface="+mn-ea"/>
          <a:cs typeface="+mn-cs"/>
        </a:defRPr>
      </a:lvl6pPr>
      <a:lvl7pPr marL="164592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88595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2598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67" userDrawn="1">
          <p15:clr>
            <a:srgbClr val="F26B43"/>
          </p15:clr>
        </p15:guide>
        <p15:guide id="2" pos="30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hyperlink" Target="mailto:sue@landonhotel.com?subject=Project%20Plan%20Inquir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Project Plan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4"/>
              </a:rPr>
              <a:t>Sue Lennon </a:t>
            </a:r>
            <a:r>
              <a:rPr lang="en-US" dirty="0"/>
              <a:t>| Lennon, Inc.</a:t>
            </a:r>
          </a:p>
        </p:txBody>
      </p:sp>
      <p:pic>
        <p:nvPicPr>
          <p:cNvPr id="3" name="01 - Sign Of A Victory (The Official 2010 Fifa World Cup((1)">
            <a:hlinkClick r:id="" action="ppaction://media"/>
            <a:extLst>
              <a:ext uri="{FF2B5EF4-FFF2-40B4-BE49-F238E27FC236}">
                <a16:creationId xmlns:a16="http://schemas.microsoft.com/office/drawing/2014/main" id="{BACCBA1C-9E52-4EDD-BE91-BE312EA50C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647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overall project objectives:</a:t>
            </a:r>
          </a:p>
          <a:p>
            <a:pPr lvl="1"/>
            <a:r>
              <a:rPr lang="en-US" dirty="0"/>
              <a:t>Technical objectives</a:t>
            </a:r>
          </a:p>
          <a:p>
            <a:pPr lvl="1"/>
            <a:r>
              <a:rPr lang="en-US" dirty="0"/>
              <a:t>Schedule objectives</a:t>
            </a:r>
          </a:p>
          <a:p>
            <a:pPr lvl="1"/>
            <a:r>
              <a:rPr lang="en-US" dirty="0"/>
              <a:t>Cost objectives</a:t>
            </a:r>
          </a:p>
          <a:p>
            <a:pPr lvl="1"/>
            <a:r>
              <a:rPr lang="en-US" dirty="0"/>
              <a:t>Special objectives</a:t>
            </a:r>
          </a:p>
          <a:p>
            <a:r>
              <a:rPr lang="en-US" dirty="0"/>
              <a:t>Non-goals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5" name="Talking Dogs">
            <a:hlinkClick r:id="" action="ppaction://media"/>
            <a:extLst>
              <a:ext uri="{FF2B5EF4-FFF2-40B4-BE49-F238E27FC236}">
                <a16:creationId xmlns:a16="http://schemas.microsoft.com/office/drawing/2014/main" id="{6C1756A7-F38B-40DF-B8A8-8A09C90579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46650" y="2171700"/>
            <a:ext cx="2032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388938"/>
            <a:ext cx="5835650" cy="487362"/>
          </a:xfrm>
        </p:spPr>
        <p:txBody>
          <a:bodyPr/>
          <a:lstStyle/>
          <a:p>
            <a:r>
              <a:rPr lang="en-US" dirty="0"/>
              <a:t>HOURS</a:t>
            </a:r>
          </a:p>
        </p:txBody>
      </p:sp>
    </p:spTree>
    <p:extLst>
      <p:ext uri="{BB962C8B-B14F-4D97-AF65-F5344CB8AC3E}">
        <p14:creationId xmlns:p14="http://schemas.microsoft.com/office/powerpoint/2010/main" val="40918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Quality Management and Performance Measures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503032"/>
              </p:ext>
            </p:extLst>
          </p:nvPr>
        </p:nvGraphicFramePr>
        <p:xfrm>
          <a:off x="1005840" y="1584961"/>
          <a:ext cx="7132320" cy="343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5855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  <p:pic>
        <p:nvPicPr>
          <p:cNvPr id="3" name="04_05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69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4" y="716280"/>
            <a:ext cx="27432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Reference supplementary materials and resources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65879" y="2127792"/>
            <a:ext cx="3113116" cy="234834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441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149403-D037-43A9-A21D-FD77B99076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project plan presentation (widescreen)</Template>
  <TotalTime>0</TotalTime>
  <Words>69</Words>
  <Application>Microsoft Office PowerPoint</Application>
  <PresentationFormat>On-screen Show (16:10)</PresentationFormat>
  <Paragraphs>23</Paragraphs>
  <Slides>6</Slides>
  <Notes>1</Notes>
  <HiddenSlides>0</HiddenSlides>
  <MMClips>3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12" baseType="lpstr">
      <vt:lpstr>Arial</vt:lpstr>
      <vt:lpstr>Corbel</vt:lpstr>
      <vt:lpstr>Euphemia</vt:lpstr>
      <vt:lpstr>Wingdings</vt:lpstr>
      <vt:lpstr>Banded Design Blue 16x9</vt:lpstr>
      <vt:lpstr>Business Project Plan</vt:lpstr>
      <vt:lpstr>Objectives</vt:lpstr>
      <vt:lpstr>HOURS</vt:lpstr>
      <vt:lpstr>Quality Management and Performance Measures</vt:lpstr>
      <vt:lpstr>PowerPoint Presentation</vt:lpstr>
      <vt:lpstr>Appendix</vt:lpstr>
      <vt:lpstr>New Hire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Project</cp:keywords>
  <cp:lastModifiedBy/>
  <cp:revision>1</cp:revision>
  <dcterms:created xsi:type="dcterms:W3CDTF">2015-12-26T23:16:46Z</dcterms:created>
  <dcterms:modified xsi:type="dcterms:W3CDTF">2021-09-17T17:56:31Z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TC034172719991</vt:lpwstr>
  </property>
</Properties>
</file>