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9" r:id="rId3"/>
    <p:sldId id="257" r:id="rId4"/>
    <p:sldId id="258" r:id="rId5"/>
    <p:sldId id="259" r:id="rId6"/>
    <p:sldId id="267" r:id="rId7"/>
    <p:sldId id="266" r:id="rId8"/>
    <p:sldId id="268" r:id="rId9"/>
    <p:sldId id="260" r:id="rId10"/>
    <p:sldId id="264" r:id="rId11"/>
    <p:sldId id="270" r:id="rId12"/>
  </p:sldIdLst>
  <p:sldSz cx="9144000" cy="6858000" type="screen4x3"/>
  <p:notesSz cx="6934200" cy="9232900"/>
  <p:embeddedFontLst>
    <p:embeddedFont>
      <p:font typeface="Comic Sans MS" panose="030F0702030302020204" pitchFamily="66" charset="0"/>
      <p:regular r:id="rId15"/>
      <p:bold r:id="rId16"/>
      <p:italic r:id="rId17"/>
      <p:boldItalic r:id="rId18"/>
    </p:embeddedFont>
    <p:embeddedFont>
      <p:font typeface="Footlight MT Light" panose="0204060206030A020304" pitchFamily="18" charset="0"/>
      <p:regular r:id="rId19"/>
    </p:embeddedFont>
  </p:embeddedFont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D711BE8-BC8F-4E6C-A382-8A6CA3660714}">
          <p14:sldIdLst>
            <p14:sldId id="256"/>
            <p14:sldId id="269"/>
            <p14:sldId id="257"/>
            <p14:sldId id="258"/>
            <p14:sldId id="259"/>
            <p14:sldId id="267"/>
            <p14:sldId id="266"/>
          </p14:sldIdLst>
        </p14:section>
        <p14:section name="classes" id="{AB528202-7FE9-4CAB-840C-D4C47631C650}">
          <p14:sldIdLst>
            <p14:sldId id="268"/>
            <p14:sldId id="260"/>
            <p14:sldId id="264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8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FF99"/>
    <a:srgbClr val="800080"/>
    <a:srgbClr val="CC00FF"/>
    <a:srgbClr val="000000"/>
    <a:srgbClr val="003399"/>
    <a:srgbClr val="0033CC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98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33" d="100"/>
          <a:sy n="33" d="100"/>
        </p:scale>
        <p:origin x="-1085" y="216"/>
      </p:cViewPr>
      <p:guideLst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Chesterton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</c:v>
                </c:pt>
                <c:pt idx="1">
                  <c:v>456</c:v>
                </c:pt>
                <c:pt idx="2">
                  <c:v>425</c:v>
                </c:pt>
                <c:pt idx="3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37-465B-BB73-2266E550550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Portage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650</c:v>
                </c:pt>
                <c:pt idx="1">
                  <c:v>563</c:v>
                </c:pt>
                <c:pt idx="2">
                  <c:v>500</c:v>
                </c:pt>
                <c:pt idx="3">
                  <c:v>456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37-465B-BB73-2266E550550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LaPorte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456</c:v>
                </c:pt>
                <c:pt idx="1">
                  <c:v>345</c:v>
                </c:pt>
                <c:pt idx="2">
                  <c:v>399</c:v>
                </c:pt>
                <c:pt idx="3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37-465B-BB73-2266E55055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9138096"/>
        <c:axId val="1"/>
      </c:barChart>
      <c:catAx>
        <c:axId val="69913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en-US"/>
          </a:p>
        </c:txPr>
        <c:crossAx val="699138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141439205955335"/>
          <c:y val="0.38423645320197042"/>
          <c:w val="0.17741935483870969"/>
          <c:h val="0.27093596059113301"/>
        </c:manualLayout>
      </c:layout>
      <c:overlay val="0"/>
      <c:txPr>
        <a:bodyPr/>
        <a:lstStyle/>
        <a:p>
          <a:pPr>
            <a:defRPr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BC5680-3252-4FDB-BDDD-D963479503D2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EE269D-BE7C-4D3F-9B81-74B30A5CFFC8}">
      <dgm:prSet phldrT="[Text]"/>
      <dgm:spPr/>
      <dgm:t>
        <a:bodyPr/>
        <a:lstStyle/>
        <a:p>
          <a:r>
            <a:rPr lang="en-US" dirty="0"/>
            <a:t>web</a:t>
          </a:r>
        </a:p>
      </dgm:t>
    </dgm:pt>
    <dgm:pt modelId="{69EFA988-C891-4985-8F96-B95199E0023F}" type="parTrans" cxnId="{FEC95BC0-4BC7-4B0F-86D7-F03C1F3F17E1}">
      <dgm:prSet/>
      <dgm:spPr/>
      <dgm:t>
        <a:bodyPr/>
        <a:lstStyle/>
        <a:p>
          <a:endParaRPr lang="en-US"/>
        </a:p>
      </dgm:t>
    </dgm:pt>
    <dgm:pt modelId="{BC8C5778-D602-4789-85BD-5C2A6F78AC60}" type="sibTrans" cxnId="{FEC95BC0-4BC7-4B0F-86D7-F03C1F3F17E1}">
      <dgm:prSet/>
      <dgm:spPr/>
      <dgm:t>
        <a:bodyPr/>
        <a:lstStyle/>
        <a:p>
          <a:endParaRPr lang="en-US"/>
        </a:p>
      </dgm:t>
    </dgm:pt>
    <dgm:pt modelId="{E3830E44-A99B-4094-B9BA-7503F1C3CBB0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itchFamily="34" charset="0"/>
            </a:rPr>
            <a:t>Internet</a:t>
          </a:r>
          <a:endParaRPr lang="en-US" dirty="0"/>
        </a:p>
      </dgm:t>
    </dgm:pt>
    <dgm:pt modelId="{09513F17-B8C7-4FE0-A8C6-CC9C9EB46E05}" type="parTrans" cxnId="{41F8F89B-7646-4C21-821E-082B6709E346}">
      <dgm:prSet/>
      <dgm:spPr/>
      <dgm:t>
        <a:bodyPr/>
        <a:lstStyle/>
        <a:p>
          <a:endParaRPr lang="en-US"/>
        </a:p>
      </dgm:t>
    </dgm:pt>
    <dgm:pt modelId="{BDDFA70F-7F25-47E6-98B9-FB6D81454473}" type="sibTrans" cxnId="{41F8F89B-7646-4C21-821E-082B6709E346}">
      <dgm:prSet/>
      <dgm:spPr/>
      <dgm:t>
        <a:bodyPr/>
        <a:lstStyle/>
        <a:p>
          <a:endParaRPr lang="en-US"/>
        </a:p>
      </dgm:t>
    </dgm:pt>
    <dgm:pt modelId="{ADFB0DE8-C044-4067-98A8-9A13C5590F15}">
      <dgm:prSet phldrT="[Text]"/>
      <dgm:spPr/>
      <dgm:t>
        <a:bodyPr/>
        <a:lstStyle/>
        <a:p>
          <a:r>
            <a:rPr lang="en-US" dirty="0"/>
            <a:t>cert</a:t>
          </a:r>
        </a:p>
      </dgm:t>
    </dgm:pt>
    <dgm:pt modelId="{900AA60E-5AA3-43E0-B54F-466E984A6D4C}" type="parTrans" cxnId="{30CD9629-D209-41AF-AB84-D6ECDDC028C4}">
      <dgm:prSet/>
      <dgm:spPr/>
      <dgm:t>
        <a:bodyPr/>
        <a:lstStyle/>
        <a:p>
          <a:endParaRPr lang="en-US"/>
        </a:p>
      </dgm:t>
    </dgm:pt>
    <dgm:pt modelId="{0A0E12CA-A3F2-44FC-839D-7FBB137579BE}" type="sibTrans" cxnId="{30CD9629-D209-41AF-AB84-D6ECDDC028C4}">
      <dgm:prSet/>
      <dgm:spPr/>
      <dgm:t>
        <a:bodyPr/>
        <a:lstStyle/>
        <a:p>
          <a:endParaRPr lang="en-US"/>
        </a:p>
      </dgm:t>
    </dgm:pt>
    <dgm:pt modelId="{9F862F53-7D67-4150-AE5C-9737260B33D7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itchFamily="34" charset="0"/>
            </a:rPr>
            <a:t>Get your Microsoft Specialist Certification</a:t>
          </a:r>
          <a:endParaRPr lang="en-US" dirty="0"/>
        </a:p>
      </dgm:t>
    </dgm:pt>
    <dgm:pt modelId="{2996D3B6-EE3A-461F-9E66-9E51C1FC4DA4}" type="parTrans" cxnId="{A1819961-DA3B-4707-ADDA-F5587DF460B6}">
      <dgm:prSet/>
      <dgm:spPr/>
      <dgm:t>
        <a:bodyPr/>
        <a:lstStyle/>
        <a:p>
          <a:endParaRPr lang="en-US"/>
        </a:p>
      </dgm:t>
    </dgm:pt>
    <dgm:pt modelId="{FD3842C6-0FE0-4815-AC3D-14502F4CA28F}" type="sibTrans" cxnId="{A1819961-DA3B-4707-ADDA-F5587DF460B6}">
      <dgm:prSet/>
      <dgm:spPr/>
      <dgm:t>
        <a:bodyPr/>
        <a:lstStyle/>
        <a:p>
          <a:endParaRPr lang="en-US"/>
        </a:p>
      </dgm:t>
    </dgm:pt>
    <dgm:pt modelId="{CB8B75FA-AA59-45E2-8CAF-1943407E185E}">
      <dgm:prSet phldrT="[Text]"/>
      <dgm:spPr/>
      <dgm:t>
        <a:bodyPr/>
        <a:lstStyle/>
        <a:p>
          <a:r>
            <a:rPr lang="en-US" dirty="0"/>
            <a:t>Excel</a:t>
          </a:r>
        </a:p>
      </dgm:t>
    </dgm:pt>
    <dgm:pt modelId="{861108C6-6BD1-4D47-879A-FEBC532C2C00}" type="parTrans" cxnId="{C17A33C9-77F1-4B63-9AE0-B4FD9BBD9E33}">
      <dgm:prSet/>
      <dgm:spPr/>
      <dgm:t>
        <a:bodyPr/>
        <a:lstStyle/>
        <a:p>
          <a:endParaRPr lang="en-US"/>
        </a:p>
      </dgm:t>
    </dgm:pt>
    <dgm:pt modelId="{8E7C3C42-F3DC-425D-BA85-54E0BFDE491B}" type="sibTrans" cxnId="{C17A33C9-77F1-4B63-9AE0-B4FD9BBD9E33}">
      <dgm:prSet/>
      <dgm:spPr/>
      <dgm:t>
        <a:bodyPr/>
        <a:lstStyle/>
        <a:p>
          <a:endParaRPr lang="en-US"/>
        </a:p>
      </dgm:t>
    </dgm:pt>
    <dgm:pt modelId="{45A07AEB-BAA4-4C18-A49B-97274C7A8115}">
      <dgm:prSet phldrT="[Text]"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itchFamily="34" charset="0"/>
            </a:rPr>
            <a:t>Excel Levels 1, 2 &amp; 3</a:t>
          </a:r>
          <a:endParaRPr lang="en-US" dirty="0"/>
        </a:p>
      </dgm:t>
    </dgm:pt>
    <dgm:pt modelId="{7DBB68CA-2BD0-47AA-9DA9-E92C00E68D9F}" type="parTrans" cxnId="{1E2CD192-5BDF-428E-9F99-A412F529462D}">
      <dgm:prSet/>
      <dgm:spPr/>
      <dgm:t>
        <a:bodyPr/>
        <a:lstStyle/>
        <a:p>
          <a:endParaRPr lang="en-US"/>
        </a:p>
      </dgm:t>
    </dgm:pt>
    <dgm:pt modelId="{756EDBEE-7411-40BC-B633-63D0B87682F6}" type="sibTrans" cxnId="{1E2CD192-5BDF-428E-9F99-A412F529462D}">
      <dgm:prSet/>
      <dgm:spPr/>
      <dgm:t>
        <a:bodyPr/>
        <a:lstStyle/>
        <a:p>
          <a:endParaRPr lang="en-US"/>
        </a:p>
      </dgm:t>
    </dgm:pt>
    <dgm:pt modelId="{46645707-A669-4B26-B56D-70AB9962EBA9}">
      <dgm:prSet/>
      <dgm:spPr/>
      <dgm:t>
        <a:bodyPr/>
        <a:lstStyle/>
        <a:p>
          <a:r>
            <a:rPr lang="en-US" b="1">
              <a:solidFill>
                <a:srgbClr val="000000"/>
              </a:solidFill>
              <a:latin typeface="Arial" pitchFamily="34" charset="0"/>
            </a:rPr>
            <a:t>Classes &amp;</a:t>
          </a:r>
          <a:endParaRPr lang="en-US" b="1" dirty="0">
            <a:solidFill>
              <a:srgbClr val="000000"/>
            </a:solidFill>
            <a:latin typeface="Arial" pitchFamily="34" charset="0"/>
          </a:endParaRPr>
        </a:p>
      </dgm:t>
    </dgm:pt>
    <dgm:pt modelId="{9C158F0A-0BA3-4908-82A0-F1FA9D56F69D}" type="parTrans" cxnId="{CE4308EE-A654-4D15-9B4F-A32D33C86FF5}">
      <dgm:prSet/>
      <dgm:spPr/>
      <dgm:t>
        <a:bodyPr/>
        <a:lstStyle/>
        <a:p>
          <a:endParaRPr lang="en-US"/>
        </a:p>
      </dgm:t>
    </dgm:pt>
    <dgm:pt modelId="{331B12C0-85A7-4B73-A16F-D85D225628DE}" type="sibTrans" cxnId="{CE4308EE-A654-4D15-9B4F-A32D33C86FF5}">
      <dgm:prSet/>
      <dgm:spPr/>
      <dgm:t>
        <a:bodyPr/>
        <a:lstStyle/>
        <a:p>
          <a:endParaRPr lang="en-US"/>
        </a:p>
      </dgm:t>
    </dgm:pt>
    <dgm:pt modelId="{7CA0448E-3FD3-49EC-8EF1-D71ACBBA7FA4}">
      <dgm:prSet/>
      <dgm:spPr/>
      <dgm:t>
        <a:bodyPr/>
        <a:lstStyle/>
        <a:p>
          <a:r>
            <a:rPr lang="en-US" b="1">
              <a:solidFill>
                <a:srgbClr val="000000"/>
              </a:solidFill>
              <a:latin typeface="Arial" pitchFamily="34" charset="0"/>
            </a:rPr>
            <a:t>Web </a:t>
          </a:r>
          <a:endParaRPr lang="en-US" b="1" dirty="0">
            <a:solidFill>
              <a:srgbClr val="000000"/>
            </a:solidFill>
            <a:latin typeface="Arial" pitchFamily="34" charset="0"/>
          </a:endParaRPr>
        </a:p>
      </dgm:t>
    </dgm:pt>
    <dgm:pt modelId="{7B256FC6-B5F4-42FF-ADCD-DFFF9A9F9B9A}" type="parTrans" cxnId="{9B75C215-166D-4458-A166-97E3AF4368CC}">
      <dgm:prSet/>
      <dgm:spPr/>
      <dgm:t>
        <a:bodyPr/>
        <a:lstStyle/>
        <a:p>
          <a:endParaRPr lang="en-US"/>
        </a:p>
      </dgm:t>
    </dgm:pt>
    <dgm:pt modelId="{7AF8265C-BBF8-487F-90ED-8BDBE2CA8466}" type="sibTrans" cxnId="{9B75C215-166D-4458-A166-97E3AF4368CC}">
      <dgm:prSet/>
      <dgm:spPr/>
      <dgm:t>
        <a:bodyPr/>
        <a:lstStyle/>
        <a:p>
          <a:endParaRPr lang="en-US"/>
        </a:p>
      </dgm:t>
    </dgm:pt>
    <dgm:pt modelId="{F8A7FA4B-39E3-46EB-9154-3D59A74F07F1}">
      <dgm:prSet/>
      <dgm:spPr/>
      <dgm:t>
        <a:bodyPr/>
        <a:lstStyle/>
        <a:p>
          <a:r>
            <a:rPr lang="en-US" b="1" dirty="0">
              <a:solidFill>
                <a:srgbClr val="000000"/>
              </a:solidFill>
              <a:latin typeface="Arial" pitchFamily="34" charset="0"/>
            </a:rPr>
            <a:t>Page Design</a:t>
          </a:r>
        </a:p>
      </dgm:t>
    </dgm:pt>
    <dgm:pt modelId="{25F89AF9-5461-4458-8990-8C980D7CC457}" type="parTrans" cxnId="{E313D7A0-7BC0-4AF1-9752-7086000E8228}">
      <dgm:prSet/>
      <dgm:spPr/>
      <dgm:t>
        <a:bodyPr/>
        <a:lstStyle/>
        <a:p>
          <a:endParaRPr lang="en-US"/>
        </a:p>
      </dgm:t>
    </dgm:pt>
    <dgm:pt modelId="{FE1EEB1A-3ABF-4F1E-8951-0B3716DF91D5}" type="sibTrans" cxnId="{E313D7A0-7BC0-4AF1-9752-7086000E8228}">
      <dgm:prSet/>
      <dgm:spPr/>
      <dgm:t>
        <a:bodyPr/>
        <a:lstStyle/>
        <a:p>
          <a:endParaRPr lang="en-US"/>
        </a:p>
      </dgm:t>
    </dgm:pt>
    <dgm:pt modelId="{A46A2BEF-4EFC-48B9-8FE7-EF2B5827D057}" type="pres">
      <dgm:prSet presAssocID="{EBBC5680-3252-4FDB-BDDD-D963479503D2}" presName="Name0" presStyleCnt="0">
        <dgm:presLayoutVars>
          <dgm:dir/>
          <dgm:animLvl val="lvl"/>
          <dgm:resizeHandles val="exact"/>
        </dgm:presLayoutVars>
      </dgm:prSet>
      <dgm:spPr/>
    </dgm:pt>
    <dgm:pt modelId="{ECEC467C-C6ED-4629-BCC7-6BF3CD1BE792}" type="pres">
      <dgm:prSet presAssocID="{17EE269D-BE7C-4D3F-9B81-74B30A5CFFC8}" presName="compositeNode" presStyleCnt="0">
        <dgm:presLayoutVars>
          <dgm:bulletEnabled val="1"/>
        </dgm:presLayoutVars>
      </dgm:prSet>
      <dgm:spPr/>
    </dgm:pt>
    <dgm:pt modelId="{829512E2-5C76-489B-B5F2-EEFB40482DA7}" type="pres">
      <dgm:prSet presAssocID="{17EE269D-BE7C-4D3F-9B81-74B30A5CFFC8}" presName="bgRect" presStyleLbl="node1" presStyleIdx="0" presStyleCnt="3"/>
      <dgm:spPr/>
    </dgm:pt>
    <dgm:pt modelId="{CD941763-989A-4267-91AA-93823BA8E9D8}" type="pres">
      <dgm:prSet presAssocID="{17EE269D-BE7C-4D3F-9B81-74B30A5CFFC8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F3894AA6-FAD7-4780-8772-2A1C695FAB88}" type="pres">
      <dgm:prSet presAssocID="{17EE269D-BE7C-4D3F-9B81-74B30A5CFFC8}" presName="childNode" presStyleLbl="node1" presStyleIdx="0" presStyleCnt="3">
        <dgm:presLayoutVars>
          <dgm:bulletEnabled val="1"/>
        </dgm:presLayoutVars>
      </dgm:prSet>
      <dgm:spPr/>
    </dgm:pt>
    <dgm:pt modelId="{8803B173-5FCD-487C-8FAC-3DFB2C320BBD}" type="pres">
      <dgm:prSet presAssocID="{BC8C5778-D602-4789-85BD-5C2A6F78AC60}" presName="hSp" presStyleCnt="0"/>
      <dgm:spPr/>
    </dgm:pt>
    <dgm:pt modelId="{DFAD3525-5DC7-4EC6-B9EA-17B928D57610}" type="pres">
      <dgm:prSet presAssocID="{BC8C5778-D602-4789-85BD-5C2A6F78AC60}" presName="vProcSp" presStyleCnt="0"/>
      <dgm:spPr/>
    </dgm:pt>
    <dgm:pt modelId="{BBC64152-A2EA-4203-8C6E-FAC9055D8083}" type="pres">
      <dgm:prSet presAssocID="{BC8C5778-D602-4789-85BD-5C2A6F78AC60}" presName="vSp1" presStyleCnt="0"/>
      <dgm:spPr/>
    </dgm:pt>
    <dgm:pt modelId="{3A96BEC7-822E-45E2-B629-389FDBDD3B4B}" type="pres">
      <dgm:prSet presAssocID="{BC8C5778-D602-4789-85BD-5C2A6F78AC60}" presName="simulatedConn" presStyleLbl="solidFgAcc1" presStyleIdx="0" presStyleCnt="2"/>
      <dgm:spPr/>
    </dgm:pt>
    <dgm:pt modelId="{5B603BB8-CC00-4D56-8A43-F78C54C6E425}" type="pres">
      <dgm:prSet presAssocID="{BC8C5778-D602-4789-85BD-5C2A6F78AC60}" presName="vSp2" presStyleCnt="0"/>
      <dgm:spPr/>
    </dgm:pt>
    <dgm:pt modelId="{BF839305-FB73-46CB-804A-6FAE122F5A3F}" type="pres">
      <dgm:prSet presAssocID="{BC8C5778-D602-4789-85BD-5C2A6F78AC60}" presName="sibTrans" presStyleCnt="0"/>
      <dgm:spPr/>
    </dgm:pt>
    <dgm:pt modelId="{E437C19C-9CF3-4260-A1A3-0CEF5CD723EE}" type="pres">
      <dgm:prSet presAssocID="{ADFB0DE8-C044-4067-98A8-9A13C5590F15}" presName="compositeNode" presStyleCnt="0">
        <dgm:presLayoutVars>
          <dgm:bulletEnabled val="1"/>
        </dgm:presLayoutVars>
      </dgm:prSet>
      <dgm:spPr/>
    </dgm:pt>
    <dgm:pt modelId="{3EC9BBAD-0B6D-4F5D-86C6-95CF4FED2DC1}" type="pres">
      <dgm:prSet presAssocID="{ADFB0DE8-C044-4067-98A8-9A13C5590F15}" presName="bgRect" presStyleLbl="node1" presStyleIdx="1" presStyleCnt="3"/>
      <dgm:spPr/>
    </dgm:pt>
    <dgm:pt modelId="{48B7D891-82E2-460C-BD02-CBEEA99A0DAF}" type="pres">
      <dgm:prSet presAssocID="{ADFB0DE8-C044-4067-98A8-9A13C5590F15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2EB6CF8D-BDBE-4590-A64C-780EEC6289BF}" type="pres">
      <dgm:prSet presAssocID="{ADFB0DE8-C044-4067-98A8-9A13C5590F15}" presName="childNode" presStyleLbl="node1" presStyleIdx="1" presStyleCnt="3">
        <dgm:presLayoutVars>
          <dgm:bulletEnabled val="1"/>
        </dgm:presLayoutVars>
      </dgm:prSet>
      <dgm:spPr/>
    </dgm:pt>
    <dgm:pt modelId="{60F479DF-E625-4DCF-A2B5-7FD146B5BC1A}" type="pres">
      <dgm:prSet presAssocID="{0A0E12CA-A3F2-44FC-839D-7FBB137579BE}" presName="hSp" presStyleCnt="0"/>
      <dgm:spPr/>
    </dgm:pt>
    <dgm:pt modelId="{FDFEC446-181F-42C3-8EB2-747A3362FCA1}" type="pres">
      <dgm:prSet presAssocID="{0A0E12CA-A3F2-44FC-839D-7FBB137579BE}" presName="vProcSp" presStyleCnt="0"/>
      <dgm:spPr/>
    </dgm:pt>
    <dgm:pt modelId="{F4BAEE8E-4708-423C-90EC-7E5A05966B68}" type="pres">
      <dgm:prSet presAssocID="{0A0E12CA-A3F2-44FC-839D-7FBB137579BE}" presName="vSp1" presStyleCnt="0"/>
      <dgm:spPr/>
    </dgm:pt>
    <dgm:pt modelId="{62F3C5A9-21BA-4EAB-959B-F583A1125F0D}" type="pres">
      <dgm:prSet presAssocID="{0A0E12CA-A3F2-44FC-839D-7FBB137579BE}" presName="simulatedConn" presStyleLbl="solidFgAcc1" presStyleIdx="1" presStyleCnt="2"/>
      <dgm:spPr/>
    </dgm:pt>
    <dgm:pt modelId="{7B78D3FC-813E-4B24-BCDC-FA19A625677D}" type="pres">
      <dgm:prSet presAssocID="{0A0E12CA-A3F2-44FC-839D-7FBB137579BE}" presName="vSp2" presStyleCnt="0"/>
      <dgm:spPr/>
    </dgm:pt>
    <dgm:pt modelId="{E3279D16-541D-4C1D-B0BF-0C7171A0F4B3}" type="pres">
      <dgm:prSet presAssocID="{0A0E12CA-A3F2-44FC-839D-7FBB137579BE}" presName="sibTrans" presStyleCnt="0"/>
      <dgm:spPr/>
    </dgm:pt>
    <dgm:pt modelId="{52957A20-2B67-440E-925D-9F3EB1B8CA51}" type="pres">
      <dgm:prSet presAssocID="{CB8B75FA-AA59-45E2-8CAF-1943407E185E}" presName="compositeNode" presStyleCnt="0">
        <dgm:presLayoutVars>
          <dgm:bulletEnabled val="1"/>
        </dgm:presLayoutVars>
      </dgm:prSet>
      <dgm:spPr/>
    </dgm:pt>
    <dgm:pt modelId="{E28DA6AE-A4B1-4F8A-931F-E84519F0E8F2}" type="pres">
      <dgm:prSet presAssocID="{CB8B75FA-AA59-45E2-8CAF-1943407E185E}" presName="bgRect" presStyleLbl="node1" presStyleIdx="2" presStyleCnt="3"/>
      <dgm:spPr/>
    </dgm:pt>
    <dgm:pt modelId="{2F8D8390-FFD1-42E1-A4DC-F1A9904E24FA}" type="pres">
      <dgm:prSet presAssocID="{CB8B75FA-AA59-45E2-8CAF-1943407E185E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8895B29F-D261-43C1-B1EB-F12E7B2FFE94}" type="pres">
      <dgm:prSet presAssocID="{CB8B75FA-AA59-45E2-8CAF-1943407E185E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E340E807-27AC-4D4B-881F-81BCAD8ECD4E}" type="presOf" srcId="{EBBC5680-3252-4FDB-BDDD-D963479503D2}" destId="{A46A2BEF-4EFC-48B9-8FE7-EF2B5827D057}" srcOrd="0" destOrd="0" presId="urn:microsoft.com/office/officeart/2005/8/layout/hProcess7"/>
    <dgm:cxn modelId="{DA5F4D0C-0EB2-4699-923E-023A7C4ABF93}" type="presOf" srcId="{9F862F53-7D67-4150-AE5C-9737260B33D7}" destId="{2EB6CF8D-BDBE-4590-A64C-780EEC6289BF}" srcOrd="0" destOrd="0" presId="urn:microsoft.com/office/officeart/2005/8/layout/hProcess7"/>
    <dgm:cxn modelId="{9B75C215-166D-4458-A166-97E3AF4368CC}" srcId="{17EE269D-BE7C-4D3F-9B81-74B30A5CFFC8}" destId="{7CA0448E-3FD3-49EC-8EF1-D71ACBBA7FA4}" srcOrd="2" destOrd="0" parTransId="{7B256FC6-B5F4-42FF-ADCD-DFFF9A9F9B9A}" sibTransId="{7AF8265C-BBF8-487F-90ED-8BDBE2CA8466}"/>
    <dgm:cxn modelId="{30CD9629-D209-41AF-AB84-D6ECDDC028C4}" srcId="{EBBC5680-3252-4FDB-BDDD-D963479503D2}" destId="{ADFB0DE8-C044-4067-98A8-9A13C5590F15}" srcOrd="1" destOrd="0" parTransId="{900AA60E-5AA3-43E0-B54F-466E984A6D4C}" sibTransId="{0A0E12CA-A3F2-44FC-839D-7FBB137579BE}"/>
    <dgm:cxn modelId="{D84E1F2F-0338-4F6A-8E94-4174C7B384AD}" type="presOf" srcId="{E3830E44-A99B-4094-B9BA-7503F1C3CBB0}" destId="{F3894AA6-FAD7-4780-8772-2A1C695FAB88}" srcOrd="0" destOrd="0" presId="urn:microsoft.com/office/officeart/2005/8/layout/hProcess7"/>
    <dgm:cxn modelId="{593B653A-8153-40FC-BFB2-B8D1330719DD}" type="presOf" srcId="{45A07AEB-BAA4-4C18-A49B-97274C7A8115}" destId="{8895B29F-D261-43C1-B1EB-F12E7B2FFE94}" srcOrd="0" destOrd="0" presId="urn:microsoft.com/office/officeart/2005/8/layout/hProcess7"/>
    <dgm:cxn modelId="{A1819961-DA3B-4707-ADDA-F5587DF460B6}" srcId="{ADFB0DE8-C044-4067-98A8-9A13C5590F15}" destId="{9F862F53-7D67-4150-AE5C-9737260B33D7}" srcOrd="0" destOrd="0" parTransId="{2996D3B6-EE3A-461F-9E66-9E51C1FC4DA4}" sibTransId="{FD3842C6-0FE0-4815-AC3D-14502F4CA28F}"/>
    <dgm:cxn modelId="{91ED8048-DE0C-4BEC-BEA4-7BA68C42BB08}" type="presOf" srcId="{7CA0448E-3FD3-49EC-8EF1-D71ACBBA7FA4}" destId="{F3894AA6-FAD7-4780-8772-2A1C695FAB88}" srcOrd="0" destOrd="2" presId="urn:microsoft.com/office/officeart/2005/8/layout/hProcess7"/>
    <dgm:cxn modelId="{DE8E0A79-F332-4CDE-8C34-F2429A8C4331}" type="presOf" srcId="{CB8B75FA-AA59-45E2-8CAF-1943407E185E}" destId="{2F8D8390-FFD1-42E1-A4DC-F1A9904E24FA}" srcOrd="1" destOrd="0" presId="urn:microsoft.com/office/officeart/2005/8/layout/hProcess7"/>
    <dgm:cxn modelId="{1E2CD192-5BDF-428E-9F99-A412F529462D}" srcId="{CB8B75FA-AA59-45E2-8CAF-1943407E185E}" destId="{45A07AEB-BAA4-4C18-A49B-97274C7A8115}" srcOrd="0" destOrd="0" parTransId="{7DBB68CA-2BD0-47AA-9DA9-E92C00E68D9F}" sibTransId="{756EDBEE-7411-40BC-B633-63D0B87682F6}"/>
    <dgm:cxn modelId="{7577859A-5016-409D-9F2E-70EFD3E0614C}" type="presOf" srcId="{17EE269D-BE7C-4D3F-9B81-74B30A5CFFC8}" destId="{829512E2-5C76-489B-B5F2-EEFB40482DA7}" srcOrd="0" destOrd="0" presId="urn:microsoft.com/office/officeart/2005/8/layout/hProcess7"/>
    <dgm:cxn modelId="{41F8F89B-7646-4C21-821E-082B6709E346}" srcId="{17EE269D-BE7C-4D3F-9B81-74B30A5CFFC8}" destId="{E3830E44-A99B-4094-B9BA-7503F1C3CBB0}" srcOrd="0" destOrd="0" parTransId="{09513F17-B8C7-4FE0-A8C6-CC9C9EB46E05}" sibTransId="{BDDFA70F-7F25-47E6-98B9-FB6D81454473}"/>
    <dgm:cxn modelId="{E313D7A0-7BC0-4AF1-9752-7086000E8228}" srcId="{17EE269D-BE7C-4D3F-9B81-74B30A5CFFC8}" destId="{F8A7FA4B-39E3-46EB-9154-3D59A74F07F1}" srcOrd="3" destOrd="0" parTransId="{25F89AF9-5461-4458-8990-8C980D7CC457}" sibTransId="{FE1EEB1A-3ABF-4F1E-8951-0B3716DF91D5}"/>
    <dgm:cxn modelId="{6FE725B6-4EC2-4823-99DA-24812D217787}" type="presOf" srcId="{CB8B75FA-AA59-45E2-8CAF-1943407E185E}" destId="{E28DA6AE-A4B1-4F8A-931F-E84519F0E8F2}" srcOrd="0" destOrd="0" presId="urn:microsoft.com/office/officeart/2005/8/layout/hProcess7"/>
    <dgm:cxn modelId="{FEC95BC0-4BC7-4B0F-86D7-F03C1F3F17E1}" srcId="{EBBC5680-3252-4FDB-BDDD-D963479503D2}" destId="{17EE269D-BE7C-4D3F-9B81-74B30A5CFFC8}" srcOrd="0" destOrd="0" parTransId="{69EFA988-C891-4985-8F96-B95199E0023F}" sibTransId="{BC8C5778-D602-4789-85BD-5C2A6F78AC60}"/>
    <dgm:cxn modelId="{C17A33C9-77F1-4B63-9AE0-B4FD9BBD9E33}" srcId="{EBBC5680-3252-4FDB-BDDD-D963479503D2}" destId="{CB8B75FA-AA59-45E2-8CAF-1943407E185E}" srcOrd="2" destOrd="0" parTransId="{861108C6-6BD1-4D47-879A-FEBC532C2C00}" sibTransId="{8E7C3C42-F3DC-425D-BA85-54E0BFDE491B}"/>
    <dgm:cxn modelId="{A340A6CB-5E23-4602-9BCA-6490F7F18CCA}" type="presOf" srcId="{17EE269D-BE7C-4D3F-9B81-74B30A5CFFC8}" destId="{CD941763-989A-4267-91AA-93823BA8E9D8}" srcOrd="1" destOrd="0" presId="urn:microsoft.com/office/officeart/2005/8/layout/hProcess7"/>
    <dgm:cxn modelId="{9E52C4D0-C481-448A-B76C-8A4B4F2F944D}" type="presOf" srcId="{46645707-A669-4B26-B56D-70AB9962EBA9}" destId="{F3894AA6-FAD7-4780-8772-2A1C695FAB88}" srcOrd="0" destOrd="1" presId="urn:microsoft.com/office/officeart/2005/8/layout/hProcess7"/>
    <dgm:cxn modelId="{EB2C4BD7-7576-4A42-9D5B-C5D58B364619}" type="presOf" srcId="{F8A7FA4B-39E3-46EB-9154-3D59A74F07F1}" destId="{F3894AA6-FAD7-4780-8772-2A1C695FAB88}" srcOrd="0" destOrd="3" presId="urn:microsoft.com/office/officeart/2005/8/layout/hProcess7"/>
    <dgm:cxn modelId="{53266CE4-035C-4B2E-9DBC-7846D96B6FB9}" type="presOf" srcId="{ADFB0DE8-C044-4067-98A8-9A13C5590F15}" destId="{48B7D891-82E2-460C-BD02-CBEEA99A0DAF}" srcOrd="1" destOrd="0" presId="urn:microsoft.com/office/officeart/2005/8/layout/hProcess7"/>
    <dgm:cxn modelId="{CE4308EE-A654-4D15-9B4F-A32D33C86FF5}" srcId="{17EE269D-BE7C-4D3F-9B81-74B30A5CFFC8}" destId="{46645707-A669-4B26-B56D-70AB9962EBA9}" srcOrd="1" destOrd="0" parTransId="{9C158F0A-0BA3-4908-82A0-F1FA9D56F69D}" sibTransId="{331B12C0-85A7-4B73-A16F-D85D225628DE}"/>
    <dgm:cxn modelId="{0C467CF5-9666-4D39-BCF1-C6613E41B2F7}" type="presOf" srcId="{ADFB0DE8-C044-4067-98A8-9A13C5590F15}" destId="{3EC9BBAD-0B6D-4F5D-86C6-95CF4FED2DC1}" srcOrd="0" destOrd="0" presId="urn:microsoft.com/office/officeart/2005/8/layout/hProcess7"/>
    <dgm:cxn modelId="{C5D02915-1473-42DA-AD4F-822602F190A9}" type="presParOf" srcId="{A46A2BEF-4EFC-48B9-8FE7-EF2B5827D057}" destId="{ECEC467C-C6ED-4629-BCC7-6BF3CD1BE792}" srcOrd="0" destOrd="0" presId="urn:microsoft.com/office/officeart/2005/8/layout/hProcess7"/>
    <dgm:cxn modelId="{5ED5CC34-A7E7-40CC-9112-3E95EBE7BB4A}" type="presParOf" srcId="{ECEC467C-C6ED-4629-BCC7-6BF3CD1BE792}" destId="{829512E2-5C76-489B-B5F2-EEFB40482DA7}" srcOrd="0" destOrd="0" presId="urn:microsoft.com/office/officeart/2005/8/layout/hProcess7"/>
    <dgm:cxn modelId="{39BE1D2D-FE57-4DBB-89BC-C4ADBD735B61}" type="presParOf" srcId="{ECEC467C-C6ED-4629-BCC7-6BF3CD1BE792}" destId="{CD941763-989A-4267-91AA-93823BA8E9D8}" srcOrd="1" destOrd="0" presId="urn:microsoft.com/office/officeart/2005/8/layout/hProcess7"/>
    <dgm:cxn modelId="{B86B4F89-9136-41FE-A791-EE6699A13113}" type="presParOf" srcId="{ECEC467C-C6ED-4629-BCC7-6BF3CD1BE792}" destId="{F3894AA6-FAD7-4780-8772-2A1C695FAB88}" srcOrd="2" destOrd="0" presId="urn:microsoft.com/office/officeart/2005/8/layout/hProcess7"/>
    <dgm:cxn modelId="{B6C7F516-2B9F-454E-B584-55971D9597EA}" type="presParOf" srcId="{A46A2BEF-4EFC-48B9-8FE7-EF2B5827D057}" destId="{8803B173-5FCD-487C-8FAC-3DFB2C320BBD}" srcOrd="1" destOrd="0" presId="urn:microsoft.com/office/officeart/2005/8/layout/hProcess7"/>
    <dgm:cxn modelId="{F4A89D59-EC6F-46E2-B4F0-D4E64655A0DF}" type="presParOf" srcId="{A46A2BEF-4EFC-48B9-8FE7-EF2B5827D057}" destId="{DFAD3525-5DC7-4EC6-B9EA-17B928D57610}" srcOrd="2" destOrd="0" presId="urn:microsoft.com/office/officeart/2005/8/layout/hProcess7"/>
    <dgm:cxn modelId="{9E978B34-2DBF-423C-87D1-D98DB0832EE4}" type="presParOf" srcId="{DFAD3525-5DC7-4EC6-B9EA-17B928D57610}" destId="{BBC64152-A2EA-4203-8C6E-FAC9055D8083}" srcOrd="0" destOrd="0" presId="urn:microsoft.com/office/officeart/2005/8/layout/hProcess7"/>
    <dgm:cxn modelId="{2133825F-A4E4-4876-BD2E-E03B6AD3F756}" type="presParOf" srcId="{DFAD3525-5DC7-4EC6-B9EA-17B928D57610}" destId="{3A96BEC7-822E-45E2-B629-389FDBDD3B4B}" srcOrd="1" destOrd="0" presId="urn:microsoft.com/office/officeart/2005/8/layout/hProcess7"/>
    <dgm:cxn modelId="{729B0DF1-AB06-4B81-BCE4-F4B4B00B646A}" type="presParOf" srcId="{DFAD3525-5DC7-4EC6-B9EA-17B928D57610}" destId="{5B603BB8-CC00-4D56-8A43-F78C54C6E425}" srcOrd="2" destOrd="0" presId="urn:microsoft.com/office/officeart/2005/8/layout/hProcess7"/>
    <dgm:cxn modelId="{8F9C225A-151A-4457-8824-A626A3E5AE2A}" type="presParOf" srcId="{A46A2BEF-4EFC-48B9-8FE7-EF2B5827D057}" destId="{BF839305-FB73-46CB-804A-6FAE122F5A3F}" srcOrd="3" destOrd="0" presId="urn:microsoft.com/office/officeart/2005/8/layout/hProcess7"/>
    <dgm:cxn modelId="{33F0DED2-5BC1-4596-B3AC-56A2AECA671C}" type="presParOf" srcId="{A46A2BEF-4EFC-48B9-8FE7-EF2B5827D057}" destId="{E437C19C-9CF3-4260-A1A3-0CEF5CD723EE}" srcOrd="4" destOrd="0" presId="urn:microsoft.com/office/officeart/2005/8/layout/hProcess7"/>
    <dgm:cxn modelId="{2F3FCB27-DB2E-4815-8462-3BE6C2E533AF}" type="presParOf" srcId="{E437C19C-9CF3-4260-A1A3-0CEF5CD723EE}" destId="{3EC9BBAD-0B6D-4F5D-86C6-95CF4FED2DC1}" srcOrd="0" destOrd="0" presId="urn:microsoft.com/office/officeart/2005/8/layout/hProcess7"/>
    <dgm:cxn modelId="{1C5C516F-F96E-4BD8-8AD0-CAB9B691B2C6}" type="presParOf" srcId="{E437C19C-9CF3-4260-A1A3-0CEF5CD723EE}" destId="{48B7D891-82E2-460C-BD02-CBEEA99A0DAF}" srcOrd="1" destOrd="0" presId="urn:microsoft.com/office/officeart/2005/8/layout/hProcess7"/>
    <dgm:cxn modelId="{E66D8995-C22E-4CF2-8DDC-68D66C3C31D1}" type="presParOf" srcId="{E437C19C-9CF3-4260-A1A3-0CEF5CD723EE}" destId="{2EB6CF8D-BDBE-4590-A64C-780EEC6289BF}" srcOrd="2" destOrd="0" presId="urn:microsoft.com/office/officeart/2005/8/layout/hProcess7"/>
    <dgm:cxn modelId="{B7996017-4A00-4ECC-8E3D-A5F88B87C414}" type="presParOf" srcId="{A46A2BEF-4EFC-48B9-8FE7-EF2B5827D057}" destId="{60F479DF-E625-4DCF-A2B5-7FD146B5BC1A}" srcOrd="5" destOrd="0" presId="urn:microsoft.com/office/officeart/2005/8/layout/hProcess7"/>
    <dgm:cxn modelId="{4EA2764A-F3B6-4E93-84EA-7363FCE7ED26}" type="presParOf" srcId="{A46A2BEF-4EFC-48B9-8FE7-EF2B5827D057}" destId="{FDFEC446-181F-42C3-8EB2-747A3362FCA1}" srcOrd="6" destOrd="0" presId="urn:microsoft.com/office/officeart/2005/8/layout/hProcess7"/>
    <dgm:cxn modelId="{84AD4957-F91E-4B0A-B6BA-E0928431B008}" type="presParOf" srcId="{FDFEC446-181F-42C3-8EB2-747A3362FCA1}" destId="{F4BAEE8E-4708-423C-90EC-7E5A05966B68}" srcOrd="0" destOrd="0" presId="urn:microsoft.com/office/officeart/2005/8/layout/hProcess7"/>
    <dgm:cxn modelId="{75DE5E01-4381-4ECB-A5A0-8888F958DBBD}" type="presParOf" srcId="{FDFEC446-181F-42C3-8EB2-747A3362FCA1}" destId="{62F3C5A9-21BA-4EAB-959B-F583A1125F0D}" srcOrd="1" destOrd="0" presId="urn:microsoft.com/office/officeart/2005/8/layout/hProcess7"/>
    <dgm:cxn modelId="{90F0AD8F-3A74-4D2C-AEB0-393E37DA4DC8}" type="presParOf" srcId="{FDFEC446-181F-42C3-8EB2-747A3362FCA1}" destId="{7B78D3FC-813E-4B24-BCDC-FA19A625677D}" srcOrd="2" destOrd="0" presId="urn:microsoft.com/office/officeart/2005/8/layout/hProcess7"/>
    <dgm:cxn modelId="{8AF95BFF-D7E6-4BAA-A346-4E0E0B3CE530}" type="presParOf" srcId="{A46A2BEF-4EFC-48B9-8FE7-EF2B5827D057}" destId="{E3279D16-541D-4C1D-B0BF-0C7171A0F4B3}" srcOrd="7" destOrd="0" presId="urn:microsoft.com/office/officeart/2005/8/layout/hProcess7"/>
    <dgm:cxn modelId="{6036025C-7E8A-43CB-9EE0-69DA57E1E6FD}" type="presParOf" srcId="{A46A2BEF-4EFC-48B9-8FE7-EF2B5827D057}" destId="{52957A20-2B67-440E-925D-9F3EB1B8CA51}" srcOrd="8" destOrd="0" presId="urn:microsoft.com/office/officeart/2005/8/layout/hProcess7"/>
    <dgm:cxn modelId="{6257C29A-9EC7-4B6A-9D55-3A079BB1DF50}" type="presParOf" srcId="{52957A20-2B67-440E-925D-9F3EB1B8CA51}" destId="{E28DA6AE-A4B1-4F8A-931F-E84519F0E8F2}" srcOrd="0" destOrd="0" presId="urn:microsoft.com/office/officeart/2005/8/layout/hProcess7"/>
    <dgm:cxn modelId="{02408505-14C4-4CE0-8E89-671B39F3F057}" type="presParOf" srcId="{52957A20-2B67-440E-925D-9F3EB1B8CA51}" destId="{2F8D8390-FFD1-42E1-A4DC-F1A9904E24FA}" srcOrd="1" destOrd="0" presId="urn:microsoft.com/office/officeart/2005/8/layout/hProcess7"/>
    <dgm:cxn modelId="{3F67B9DA-14C5-40B0-B9DE-6D8B1036E14D}" type="presParOf" srcId="{52957A20-2B67-440E-925D-9F3EB1B8CA51}" destId="{8895B29F-D261-43C1-B1EB-F12E7B2FFE94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9512E2-5C76-489B-B5F2-EEFB40482DA7}">
      <dsp:nvSpPr>
        <dsp:cNvPr id="0" name=""/>
        <dsp:cNvSpPr/>
      </dsp:nvSpPr>
      <dsp:spPr>
        <a:xfrm>
          <a:off x="461" y="840779"/>
          <a:ext cx="1985367" cy="238244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111125" bIns="0" numCol="1" spcCol="1270" anchor="t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web</a:t>
          </a:r>
        </a:p>
      </dsp:txBody>
      <dsp:txXfrm rot="16200000">
        <a:off x="-777802" y="1619043"/>
        <a:ext cx="1953601" cy="397073"/>
      </dsp:txXfrm>
    </dsp:sp>
    <dsp:sp modelId="{F3894AA6-FAD7-4780-8772-2A1C695FAB88}">
      <dsp:nvSpPr>
        <dsp:cNvPr id="0" name=""/>
        <dsp:cNvSpPr/>
      </dsp:nvSpPr>
      <dsp:spPr>
        <a:xfrm>
          <a:off x="397534" y="840779"/>
          <a:ext cx="1479098" cy="23824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rgbClr val="000000"/>
              </a:solidFill>
              <a:latin typeface="Arial" pitchFamily="34" charset="0"/>
            </a:rPr>
            <a:t>Internet</a:t>
          </a:r>
          <a:endParaRPr lang="en-US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/>
              </a:solidFill>
              <a:latin typeface="Arial" pitchFamily="34" charset="0"/>
            </a:rPr>
            <a:t>Classes &amp;</a:t>
          </a:r>
          <a:endParaRPr lang="en-US" sz="1900" b="1" kern="1200" dirty="0">
            <a:solidFill>
              <a:srgbClr val="000000"/>
            </a:solidFill>
            <a:latin typeface="Arial" pitchFamily="34" charset="0"/>
          </a:endParaRP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/>
              </a:solidFill>
              <a:latin typeface="Arial" pitchFamily="34" charset="0"/>
            </a:rPr>
            <a:t>Web </a:t>
          </a:r>
          <a:endParaRPr lang="en-US" sz="1900" b="1" kern="1200" dirty="0">
            <a:solidFill>
              <a:srgbClr val="000000"/>
            </a:solidFill>
            <a:latin typeface="Arial" pitchFamily="34" charset="0"/>
          </a:endParaRP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rgbClr val="000000"/>
              </a:solidFill>
              <a:latin typeface="Arial" pitchFamily="34" charset="0"/>
            </a:rPr>
            <a:t>Page Design</a:t>
          </a:r>
        </a:p>
      </dsp:txBody>
      <dsp:txXfrm>
        <a:off x="397534" y="840779"/>
        <a:ext cx="1479098" cy="2382440"/>
      </dsp:txXfrm>
    </dsp:sp>
    <dsp:sp modelId="{3EC9BBAD-0B6D-4F5D-86C6-95CF4FED2DC1}">
      <dsp:nvSpPr>
        <dsp:cNvPr id="0" name=""/>
        <dsp:cNvSpPr/>
      </dsp:nvSpPr>
      <dsp:spPr>
        <a:xfrm>
          <a:off x="2055316" y="840779"/>
          <a:ext cx="1985367" cy="238244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111125" bIns="0" numCol="1" spcCol="1270" anchor="t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cert</a:t>
          </a:r>
        </a:p>
      </dsp:txBody>
      <dsp:txXfrm rot="16200000">
        <a:off x="1277052" y="1619043"/>
        <a:ext cx="1953601" cy="397073"/>
      </dsp:txXfrm>
    </dsp:sp>
    <dsp:sp modelId="{3A96BEC7-822E-45E2-B629-389FDBDD3B4B}">
      <dsp:nvSpPr>
        <dsp:cNvPr id="0" name=""/>
        <dsp:cNvSpPr/>
      </dsp:nvSpPr>
      <dsp:spPr>
        <a:xfrm rot="5400000">
          <a:off x="1890224" y="2733758"/>
          <a:ext cx="350036" cy="297805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B6CF8D-BDBE-4590-A64C-780EEC6289BF}">
      <dsp:nvSpPr>
        <dsp:cNvPr id="0" name=""/>
        <dsp:cNvSpPr/>
      </dsp:nvSpPr>
      <dsp:spPr>
        <a:xfrm>
          <a:off x="2452389" y="840779"/>
          <a:ext cx="1479098" cy="23824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rgbClr val="000000"/>
              </a:solidFill>
              <a:latin typeface="Arial" pitchFamily="34" charset="0"/>
            </a:rPr>
            <a:t>Get your Microsoft Specialist Certification</a:t>
          </a:r>
          <a:endParaRPr lang="en-US" sz="1900" kern="1200" dirty="0"/>
        </a:p>
      </dsp:txBody>
      <dsp:txXfrm>
        <a:off x="2452389" y="840779"/>
        <a:ext cx="1479098" cy="2382440"/>
      </dsp:txXfrm>
    </dsp:sp>
    <dsp:sp modelId="{E28DA6AE-A4B1-4F8A-931F-E84519F0E8F2}">
      <dsp:nvSpPr>
        <dsp:cNvPr id="0" name=""/>
        <dsp:cNvSpPr/>
      </dsp:nvSpPr>
      <dsp:spPr>
        <a:xfrm>
          <a:off x="4110171" y="840779"/>
          <a:ext cx="1985367" cy="238244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111125" bIns="0" numCol="1" spcCol="1270" anchor="t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Excel</a:t>
          </a:r>
        </a:p>
      </dsp:txBody>
      <dsp:txXfrm rot="16200000">
        <a:off x="3331907" y="1619043"/>
        <a:ext cx="1953601" cy="397073"/>
      </dsp:txXfrm>
    </dsp:sp>
    <dsp:sp modelId="{62F3C5A9-21BA-4EAB-959B-F583A1125F0D}">
      <dsp:nvSpPr>
        <dsp:cNvPr id="0" name=""/>
        <dsp:cNvSpPr/>
      </dsp:nvSpPr>
      <dsp:spPr>
        <a:xfrm rot="5400000">
          <a:off x="3945079" y="2733758"/>
          <a:ext cx="350036" cy="297805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95B29F-D261-43C1-B1EB-F12E7B2FFE94}">
      <dsp:nvSpPr>
        <dsp:cNvPr id="0" name=""/>
        <dsp:cNvSpPr/>
      </dsp:nvSpPr>
      <dsp:spPr>
        <a:xfrm>
          <a:off x="4507244" y="840779"/>
          <a:ext cx="1479098" cy="23824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5151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rgbClr val="000000"/>
              </a:solidFill>
              <a:latin typeface="Arial" pitchFamily="34" charset="0"/>
            </a:rPr>
            <a:t>Excel Levels 1, 2 &amp; 3</a:t>
          </a:r>
          <a:endParaRPr lang="en-US" sz="1900" kern="1200" dirty="0"/>
        </a:p>
      </dsp:txBody>
      <dsp:txXfrm>
        <a:off x="4507244" y="840779"/>
        <a:ext cx="1479098" cy="2382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09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709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fld id="{921E8A45-872D-43D1-BB06-E013EF34E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86263"/>
            <a:ext cx="5086350" cy="41544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0938"/>
            <a:ext cx="3005138" cy="4619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70938"/>
            <a:ext cx="3005137" cy="4619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fld id="{36F815F3-1C3D-4D01-B051-9AFF7EAC5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F55C40-BC1A-4847-A366-602978E68CFA}" type="slidenum">
              <a:rPr lang="en-US"/>
              <a:pPr/>
              <a:t>1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Title Slide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2153AA-9AD9-4D1B-9571-4309BF639241}" type="slidenum">
              <a:rPr lang="en-US"/>
              <a:pPr/>
              <a:t>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Bulleted List Slide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D856D3-EF1A-44F2-A2C9-451B7197D177}" type="slidenum">
              <a:rPr lang="en-US"/>
              <a:pPr/>
              <a:t>4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Bulleted List Slide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3F1F73-AA16-40DF-9DE2-B67954E5EBDF}" type="slidenum">
              <a:rPr lang="en-US"/>
              <a:pPr/>
              <a:t>5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2 Column Text Slide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518601-6887-453B-A852-368C9E109F04}" type="slidenum">
              <a:rPr lang="en-US"/>
              <a:pPr/>
              <a:t>9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Blank Slide – Rectangles/AutoShapes, using CTRL+D to duplicate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6ED3C4-B21F-4A9D-AD32-5A5EA17CA5CC}" type="slidenum">
              <a:rPr lang="en-US"/>
              <a:pPr/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Blank Slide – 2 Text Boxes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6C0F74-F0A7-4C01-9BF4-25AB3FDC6FC6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89505E-8624-48F1-B7B2-BD1C18CA9029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069FA3-3A48-4C1E-8603-3F49A88BF49B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6CD933-4B34-4158-A0C4-2D2627B56065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3FC798-FBF9-4E4C-AFDE-AACC966A8235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96EF37-9484-4BA7-8E37-67C3BFBED9FC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4E9E93-4270-40A2-926B-14DFCFD73C1F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586324-6C94-4F3A-8139-CC62B34B7447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C11890-20FC-48BC-9BD7-97607CC6B9FB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18BE5D-E97F-4F5D-9416-42B03AFAB3D7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7B9693-20F9-45EF-BD2D-1821B72A28CB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0A0E64-3514-4A94-A4C6-DD3FD36D72BE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76243D-4760-485E-AA8A-CF50AF3ECD20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6A955C-CD4D-4B63-816A-0F7825367643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F4D314-F470-4EA2-B6B4-B0C38FB5E34A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DC8B62-AD00-42D9-BA26-734537F24553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B6469A-A0FB-4077-ADEA-0776B95BDFE7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8946F7-59A9-44ED-A08F-6BE9F90E916F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FB6B8F-0C74-4DD2-B6F5-1D7E0A971FDF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250D86-45F7-432E-ADEA-DBA7EAB392A2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9C32F1-395E-42F3-9243-262FBD7A7CFA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A132BB-E451-4954-B04A-A9E3F019DD66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22E090-28A8-4D40-A9D3-F14B4AB6E6D4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B4288B-3F70-4083-B4AA-63667DB48985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132A66-A2B5-47D4-B3FD-9F11151B1A10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6157DE-5CF2-40BD-8979-C81DE3DE2093}" type="slidenum">
              <a:rPr lang="en-US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0" descr="1001320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205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6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A26E4DC-14AF-4943-955D-6A0CFEA75EEE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3366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003366"/>
                </a:solidFill>
                <a:latin typeface="Comic Sans MS" pitchFamily="66" charset="0"/>
              </a:defRPr>
            </a:lvl1pPr>
          </a:lstStyle>
          <a:p>
            <a:pPr>
              <a:defRPr/>
            </a:pPr>
            <a:fld id="{0D4BEE9B-38CC-4071-BE99-71648F9FBD85}" type="slidenum">
              <a:rPr lang="en-US"/>
              <a:pPr>
                <a:defRPr/>
              </a:pPr>
              <a:t>‹#›</a:t>
            </a:fld>
            <a:endParaRPr lang="en-US" sz="1400"/>
          </a:p>
        </p:txBody>
      </p:sp>
      <p:pic>
        <p:nvPicPr>
          <p:cNvPr id="1032" name="Picture 41" descr="ceiLogo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3150" y="6096000"/>
            <a:ext cx="2889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 spd="med">
    <p:cover dir="ru"/>
  </p:transition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FFFF"/>
          </a:solidFill>
          <a:latin typeface="Footlight MT Ligh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hyperlink" Target="http://www.cei-edu.com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cei@cei-edu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/>
              <a:t>COMPUTER EDUCATION INSTITUTE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We meet all of your </a:t>
            </a:r>
          </a:p>
          <a:p>
            <a:r>
              <a:rPr lang="en-US"/>
              <a:t>training needs...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2E22D55-FC5F-4B18-943E-00A46F4977D1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5C204F8-F3E3-4F8D-A621-9347B774C1B6}" type="slidenum">
              <a:rPr lang="en-US"/>
              <a:pPr/>
              <a:t>10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914400" y="685800"/>
            <a:ext cx="7239000" cy="17399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FFFF"/>
                </a:solidFill>
                <a:latin typeface="Footlight MT Light" pitchFamily="18" charset="0"/>
              </a:rPr>
              <a:t>Visit our Web Site to see a complete schedule of our classes and to find out more about CEI at...</a:t>
            </a:r>
            <a:endParaRPr lang="en-US" sz="3600">
              <a:solidFill>
                <a:srgbClr val="FFFFFF"/>
              </a:solidFill>
              <a:latin typeface="Footlight MT Light" pitchFamily="18" charset="0"/>
            </a:endParaRPr>
          </a:p>
        </p:txBody>
      </p:sp>
      <p:sp>
        <p:nvSpPr>
          <p:cNvPr id="19461" name="AutoShape 5">
            <a:hlinkClick r:id="rId4" highlightClick="1"/>
          </p:cNvPr>
          <p:cNvSpPr>
            <a:spLocks noChangeArrowheads="1"/>
          </p:cNvSpPr>
          <p:nvPr/>
        </p:nvSpPr>
        <p:spPr bwMode="auto">
          <a:xfrm>
            <a:off x="2819400" y="3505200"/>
            <a:ext cx="3352800" cy="1676400"/>
          </a:xfrm>
          <a:prstGeom prst="actionButtonBlank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3600">
                <a:solidFill>
                  <a:srgbClr val="FFFFFF"/>
                </a:solidFill>
                <a:latin typeface="Footlight MT Light" pitchFamily="18" charset="0"/>
              </a:rPr>
              <a:t>cei-edu.com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72C290-B5DA-4855-B452-7F5C74C34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9C32F1-395E-42F3-9243-262FBD7A7CFA}" type="datetime4">
              <a:rPr lang="en-US" smtClean="0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DF67D8-7DAF-4507-8EA7-3175EF7E3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A132BB-E451-4954-B04A-A9E3F019DD66}" type="slidenum">
              <a:rPr lang="en-US" smtClean="0"/>
              <a:pPr>
                <a:defRPr/>
              </a:pPr>
              <a:t>11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0DE7E48E-0D0B-4E54-BFB8-799F76172207}"/>
              </a:ext>
            </a:extLst>
          </p:cNvPr>
          <p:cNvSpPr/>
          <p:nvPr/>
        </p:nvSpPr>
        <p:spPr bwMode="auto">
          <a:xfrm>
            <a:off x="1981200" y="1066800"/>
            <a:ext cx="1828800" cy="914400"/>
          </a:xfrm>
          <a:prstGeom prst="rightArrow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0A92659-0118-431A-AAFB-E3B3AA266243}"/>
              </a:ext>
            </a:extLst>
          </p:cNvPr>
          <p:cNvSpPr/>
          <p:nvPr/>
        </p:nvSpPr>
        <p:spPr bwMode="auto">
          <a:xfrm>
            <a:off x="2286000" y="1978269"/>
            <a:ext cx="1828800" cy="914400"/>
          </a:xfrm>
          <a:prstGeom prst="rightArrow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CDD18D1-38EC-4A51-B204-59A03E6377D6}"/>
              </a:ext>
            </a:extLst>
          </p:cNvPr>
          <p:cNvSpPr/>
          <p:nvPr/>
        </p:nvSpPr>
        <p:spPr bwMode="auto">
          <a:xfrm>
            <a:off x="2514600" y="2971800"/>
            <a:ext cx="1828800" cy="914400"/>
          </a:xfrm>
          <a:prstGeom prst="rightArrow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Explosion: 14 Points 7">
            <a:extLst>
              <a:ext uri="{FF2B5EF4-FFF2-40B4-BE49-F238E27FC236}">
                <a16:creationId xmlns:a16="http://schemas.microsoft.com/office/drawing/2014/main" id="{BCEFCB18-123A-48AD-A076-544F1F54E9EF}"/>
              </a:ext>
            </a:extLst>
          </p:cNvPr>
          <p:cNvSpPr/>
          <p:nvPr/>
        </p:nvSpPr>
        <p:spPr bwMode="auto">
          <a:xfrm>
            <a:off x="5105400" y="943707"/>
            <a:ext cx="2971800" cy="990600"/>
          </a:xfrm>
          <a:prstGeom prst="irregularSeal2">
            <a:avLst/>
          </a:prstGeom>
          <a:solidFill>
            <a:srgbClr val="FFC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Friendly</a:t>
            </a:r>
          </a:p>
        </p:txBody>
      </p:sp>
      <p:sp>
        <p:nvSpPr>
          <p:cNvPr id="9" name="Explosion: 14 Points 8">
            <a:extLst>
              <a:ext uri="{FF2B5EF4-FFF2-40B4-BE49-F238E27FC236}">
                <a16:creationId xmlns:a16="http://schemas.microsoft.com/office/drawing/2014/main" id="{9F260747-773A-4F4D-83AB-82FCFC523FB1}"/>
              </a:ext>
            </a:extLst>
          </p:cNvPr>
          <p:cNvSpPr/>
          <p:nvPr/>
        </p:nvSpPr>
        <p:spPr bwMode="auto">
          <a:xfrm>
            <a:off x="5029202" y="1981200"/>
            <a:ext cx="3048000" cy="990600"/>
          </a:xfrm>
          <a:prstGeom prst="irregularSeal2">
            <a:avLst/>
          </a:prstGeom>
          <a:solidFill>
            <a:srgbClr val="FFC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24 hours</a:t>
            </a:r>
          </a:p>
        </p:txBody>
      </p:sp>
      <p:sp>
        <p:nvSpPr>
          <p:cNvPr id="10" name="Explosion: 14 Points 9">
            <a:extLst>
              <a:ext uri="{FF2B5EF4-FFF2-40B4-BE49-F238E27FC236}">
                <a16:creationId xmlns:a16="http://schemas.microsoft.com/office/drawing/2014/main" id="{1034A27E-B7F6-49B0-B77C-C8798652950C}"/>
              </a:ext>
            </a:extLst>
          </p:cNvPr>
          <p:cNvSpPr/>
          <p:nvPr/>
        </p:nvSpPr>
        <p:spPr bwMode="auto">
          <a:xfrm>
            <a:off x="4953000" y="2971800"/>
            <a:ext cx="2971800" cy="1295400"/>
          </a:xfrm>
          <a:prstGeom prst="irregularSeal2">
            <a:avLst/>
          </a:prstGeom>
          <a:solidFill>
            <a:srgbClr val="FFC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Smart</a:t>
            </a:r>
          </a:p>
        </p:txBody>
      </p:sp>
    </p:spTree>
    <p:extLst>
      <p:ext uri="{BB962C8B-B14F-4D97-AF65-F5344CB8AC3E}">
        <p14:creationId xmlns:p14="http://schemas.microsoft.com/office/powerpoint/2010/main" val="2025055274"/>
      </p:ext>
    </p:extLst>
  </p:cSld>
  <p:clrMapOvr>
    <a:masterClrMapping/>
  </p:clrMapOvr>
  <p:transition spd="med">
    <p:cover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873C5-4FB0-4B24-B285-00844B220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 back and enjoy the show</a:t>
            </a:r>
          </a:p>
        </p:txBody>
      </p:sp>
      <p:pic>
        <p:nvPicPr>
          <p:cNvPr id="6" name="Vacation">
            <a:hlinkClick r:id="" action="ppaction://media"/>
            <a:extLst>
              <a:ext uri="{FF2B5EF4-FFF2-40B4-BE49-F238E27FC236}">
                <a16:creationId xmlns:a16="http://schemas.microsoft.com/office/drawing/2014/main" id="{F4A5BD0A-E085-4BFB-930E-B3BA0DA18F8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1981200"/>
            <a:ext cx="7315200" cy="4114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047A3-A833-4A2F-9CC5-A0182E5B4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7B9693-20F9-45EF-BD2D-1821B72A28CB}" type="datetime4">
              <a:rPr lang="en-US" smtClean="0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F96766-145C-4487-A8B8-1A49B28F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0A0E64-3514-4A94-A4C6-DD3FD36D72BE}" type="slidenum">
              <a:rPr lang="en-US" smtClean="0"/>
              <a:pPr>
                <a:defRPr/>
              </a:pPr>
              <a:t>2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18072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260BE8B-89C7-4A30-8D77-9D6D56B0EC2C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1016BE-F0DC-4D1C-83DD-F19BDF7D4807}" type="slidenum">
              <a:rPr lang="en-US"/>
              <a:pPr/>
              <a:t>3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 Services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981200"/>
            <a:ext cx="6400800" cy="4114800"/>
          </a:xfrm>
        </p:spPr>
        <p:txBody>
          <a:bodyPr/>
          <a:lstStyle/>
          <a:p>
            <a:pPr marL="620713" indent="-620713"/>
            <a:r>
              <a:rPr lang="en-US"/>
              <a:t>Hands-on Training</a:t>
            </a:r>
          </a:p>
          <a:p>
            <a:pPr marL="1241425" lvl="1" indent="-506413"/>
            <a:r>
              <a:rPr lang="en-US"/>
              <a:t>CEI Developed Exercises</a:t>
            </a:r>
          </a:p>
          <a:p>
            <a:pPr marL="620713" indent="-620713"/>
            <a:r>
              <a:rPr lang="en-US"/>
              <a:t>State of the Art Classroom Environment</a:t>
            </a:r>
          </a:p>
          <a:p>
            <a:pPr marL="620713" indent="-620713"/>
            <a:r>
              <a:rPr lang="en-US"/>
              <a:t>Flexible Training Hours</a:t>
            </a:r>
          </a:p>
          <a:p>
            <a:pPr marL="620713" indent="-620713"/>
            <a:r>
              <a:rPr lang="en-US"/>
              <a:t>Customized Classes</a:t>
            </a:r>
          </a:p>
          <a:p>
            <a:pPr marL="1241425" lvl="1" indent="-506413"/>
            <a:r>
              <a:rPr lang="en-US"/>
              <a:t>Tailored for your needs</a:t>
            </a:r>
          </a:p>
          <a:p>
            <a:pPr marL="1241425" lvl="1" indent="-506413"/>
            <a:endParaRPr lang="en-US"/>
          </a:p>
        </p:txBody>
      </p:sp>
    </p:spTree>
  </p:cSld>
  <p:clrMapOvr>
    <a:masterClrMapping/>
  </p:clrMapOvr>
  <p:transition spd="med">
    <p:cover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8E764CC-7720-4073-9C1C-2C0D367623B0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0AC6B2C-6108-4E7F-A9C7-36C27728E3B3}" type="slidenum">
              <a:rPr lang="en-US"/>
              <a:pPr/>
              <a:t>4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instruction in: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981200"/>
            <a:ext cx="6324600" cy="4114800"/>
          </a:xfrm>
        </p:spPr>
        <p:txBody>
          <a:bodyPr/>
          <a:lstStyle/>
          <a:p>
            <a:r>
              <a:rPr lang="en-US"/>
              <a:t>Operating Systems</a:t>
            </a:r>
          </a:p>
          <a:p>
            <a:r>
              <a:rPr lang="en-US"/>
              <a:t>Word Processors</a:t>
            </a:r>
          </a:p>
          <a:p>
            <a:r>
              <a:rPr lang="en-US"/>
              <a:t>Spreadsheets</a:t>
            </a:r>
          </a:p>
          <a:p>
            <a:r>
              <a:rPr lang="en-US"/>
              <a:t>Databases</a:t>
            </a:r>
          </a:p>
          <a:p>
            <a:r>
              <a:rPr lang="en-US"/>
              <a:t>Graphics Desktop Publishing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allAtOnce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32A6AB-89FF-4D08-AA09-23803D964979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1843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2818479-BC95-443E-B22F-CD1DF5DD22C9}" type="slidenum">
              <a:rPr lang="en-US"/>
              <a:pPr/>
              <a:t>5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of the classes offered: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Word Processing</a:t>
            </a:r>
          </a:p>
          <a:p>
            <a:pPr lvl="1"/>
            <a:r>
              <a:rPr lang="en-US"/>
              <a:t>Microsoft Word</a:t>
            </a:r>
          </a:p>
          <a:p>
            <a:pPr lvl="1"/>
            <a:r>
              <a:rPr lang="en-US"/>
              <a:t>Corel WordPerfect</a:t>
            </a:r>
          </a:p>
          <a:p>
            <a:pPr lvl="1"/>
            <a:endParaRPr lang="en-US"/>
          </a:p>
          <a:p>
            <a:r>
              <a:rPr lang="en-US"/>
              <a:t>Spreadsheet</a:t>
            </a:r>
          </a:p>
          <a:p>
            <a:pPr lvl="1"/>
            <a:r>
              <a:rPr lang="en-US"/>
              <a:t>Microsoft Excel</a:t>
            </a:r>
          </a:p>
          <a:p>
            <a:pPr lvl="1"/>
            <a:r>
              <a:rPr lang="en-US"/>
              <a:t>Lotus 1-2-3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Database &amp; Graphic</a:t>
            </a:r>
          </a:p>
          <a:p>
            <a:pPr lvl="1"/>
            <a:r>
              <a:rPr lang="en-US"/>
              <a:t>Microsoft Access</a:t>
            </a:r>
          </a:p>
          <a:p>
            <a:pPr lvl="1"/>
            <a:r>
              <a:rPr lang="en-US"/>
              <a:t>Paradox</a:t>
            </a:r>
          </a:p>
          <a:p>
            <a:pPr lvl="1"/>
            <a:r>
              <a:rPr lang="en-US"/>
              <a:t>Microsoft PowerPoint</a:t>
            </a:r>
          </a:p>
          <a:p>
            <a:pPr lvl="1"/>
            <a:r>
              <a:rPr lang="en-US"/>
              <a:t>Corel Presentation</a:t>
            </a:r>
          </a:p>
          <a:p>
            <a:pPr lvl="1"/>
            <a:r>
              <a:rPr lang="en-US"/>
              <a:t>CorelDRAW!</a:t>
            </a:r>
          </a:p>
          <a:p>
            <a:pPr lvl="1"/>
            <a:endParaRPr lang="en-US"/>
          </a:p>
        </p:txBody>
      </p:sp>
    </p:spTree>
    <p:custDataLst>
      <p:tags r:id="rId1"/>
    </p:custData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/>
      <p:bldP spid="5124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CEI STUDENTS</a:t>
            </a:r>
          </a:p>
        </p:txBody>
      </p:sp>
      <p:graphicFrame>
        <p:nvGraphicFramePr>
          <p:cNvPr id="2" name="Content Placeholder 5"/>
          <p:cNvGraphicFramePr>
            <a:graphicFrameLocks noGrp="1"/>
          </p:cNvGraphicFramePr>
          <p:nvPr>
            <p:ph idx="1"/>
          </p:nvPr>
        </p:nvGraphicFramePr>
        <p:xfrm>
          <a:off x="1422400" y="1955800"/>
          <a:ext cx="7670800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99AD95-B2AC-4255-889C-44DE2AA78B2C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B3E0FF-9923-4EA7-B7B8-B7C12E8AB61C}" type="slidenum">
              <a:rPr lang="en-US"/>
              <a:pPr/>
              <a:t>6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9BD4C9-E1CA-4339-950B-69B84D4953BF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65CC8D0-2CE7-4105-9032-F1EF2615BF60}" type="slidenum">
              <a:rPr lang="en-US"/>
              <a:pPr/>
              <a:t>7</a:t>
            </a:fld>
            <a:endParaRPr lang="en-US" sz="1400">
              <a:latin typeface="Times New Roman" pitchFamily="18" charset="0"/>
            </a:endParaRPr>
          </a:p>
        </p:txBody>
      </p:sp>
      <p:pic>
        <p:nvPicPr>
          <p:cNvPr id="20484" name="Picture 4" descr="MPj040003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124200"/>
            <a:ext cx="403860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9"/>
          <p:cNvSpPr>
            <a:spLocks noChangeArrowheads="1"/>
          </p:cNvSpPr>
          <p:nvPr/>
        </p:nvSpPr>
        <p:spPr bwMode="auto">
          <a:xfrm>
            <a:off x="304800" y="3657600"/>
            <a:ext cx="3200400" cy="2819400"/>
          </a:xfrm>
          <a:prstGeom prst="irregularSeal1">
            <a:avLst/>
          </a:prstGeom>
          <a:solidFill>
            <a:srgbClr val="66CCFF"/>
          </a:solidFill>
          <a:ln w="12700" cap="sq">
            <a:solidFill>
              <a:srgbClr val="66CCFF"/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r>
              <a:rPr lang="en-US">
                <a:hlinkClick r:id="rId3"/>
              </a:rPr>
              <a:t>Click here to e-mail us a question!!!</a:t>
            </a:r>
            <a:endParaRPr lang="en-US"/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6248400" y="1981200"/>
            <a:ext cx="2895600" cy="1524000"/>
          </a:xfrm>
          <a:prstGeom prst="wedgeEllipseCallout">
            <a:avLst>
              <a:gd name="adj1" fmla="val -51370"/>
              <a:gd name="adj2" fmla="val 58750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CC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800">
                <a:latin typeface="Arial" pitchFamily="34" charset="0"/>
              </a:rPr>
              <a:t>Call when you have a question or a problem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304800"/>
            <a:ext cx="89187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Unlimited Telephone Support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CEI Classes &amp; Levels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85800" y="1981200"/>
          <a:ext cx="7772400" cy="1854200"/>
        </p:xfrm>
        <a:graphic>
          <a:graphicData uri="http://schemas.openxmlformats.org/drawingml/2006/table">
            <a:tbl>
              <a:tblPr bandRow="1">
                <a:tableStyleId>{793D81CF-94F2-401A-BA57-92F5A7B2D0C5}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2,</a:t>
                      </a:r>
                      <a:r>
                        <a:rPr lang="en-US" baseline="0" dirty="0"/>
                        <a:t>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Excel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2,</a:t>
                      </a:r>
                      <a:r>
                        <a:rPr lang="en-US" baseline="0" dirty="0"/>
                        <a:t>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PowerPoint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2,</a:t>
                      </a:r>
                      <a:r>
                        <a:rPr lang="en-US" baseline="0" dirty="0"/>
                        <a:t>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Outlook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Level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699AD95-B2AC-4255-889C-44DE2AA78B2C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2152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98A690-7DAD-4F27-9530-E75009F9E76D}" type="slidenum">
              <a:rPr lang="en-US"/>
              <a:pPr/>
              <a:t>8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1875665-2EDD-4083-9542-1F567107F9D7}" type="datetime4">
              <a:rPr lang="en-US"/>
              <a:pPr>
                <a:defRPr/>
              </a:pPr>
              <a:t>November 30, 2020</a:t>
            </a:fld>
            <a:endParaRPr lang="en-US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8632DA8-4102-4A7B-A41E-F4A4204FEA21}" type="slidenum">
              <a:rPr lang="en-US"/>
              <a:pPr/>
              <a:t>9</a:t>
            </a:fld>
            <a:endParaRPr lang="en-US" sz="1400">
              <a:latin typeface="Times New Roman" pitchFamily="18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55E455D-3E27-4B16-AE54-0F139D44E4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9063796"/>
              </p:ext>
            </p:extLst>
          </p:nvPr>
        </p:nvGraphicFramePr>
        <p:xfrm>
          <a:off x="1828800" y="609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cover dir="r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heme/theme1.xml><?xml version="1.0" encoding="utf-8"?>
<a:theme xmlns:a="http://schemas.openxmlformats.org/drawingml/2006/main" name="My Designt">
  <a:themeElements>
    <a:clrScheme name="My Design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My Designt">
      <a:majorFont>
        <a:latin typeface="Footlight MT Light"/>
        <a:ea typeface=""/>
        <a:cs typeface=""/>
      </a:majorFont>
      <a:minorFont>
        <a:latin typeface="Footlight M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y Desig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Design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 Design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Design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Design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Design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Design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3300"/>
    </a:dk1>
    <a:lt1>
      <a:srgbClr val="B7B8BB"/>
    </a:lt1>
    <a:dk2>
      <a:srgbClr val="800000"/>
    </a:dk2>
    <a:lt2>
      <a:srgbClr val="808080"/>
    </a:lt2>
    <a:accent1>
      <a:srgbClr val="FF3300"/>
    </a:accent1>
    <a:accent2>
      <a:srgbClr val="3333CC"/>
    </a:accent2>
    <a:accent3>
      <a:srgbClr val="D8D8DA"/>
    </a:accent3>
    <a:accent4>
      <a:srgbClr val="DA2A00"/>
    </a:accent4>
    <a:accent5>
      <a:srgbClr val="FFADAA"/>
    </a:accent5>
    <a:accent6>
      <a:srgbClr val="2D2DB9"/>
    </a:accent6>
    <a:hlink>
      <a:srgbClr val="003399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C:\WINDOWS\DESKTOP\My Designt.pot</Template>
  <TotalTime>991</TotalTime>
  <Words>242</Words>
  <Application>Microsoft Office PowerPoint</Application>
  <PresentationFormat>On-screen Show (4:3)</PresentationFormat>
  <Paragraphs>92</Paragraphs>
  <Slides>11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Comic Sans MS</vt:lpstr>
      <vt:lpstr>Footlight MT Light</vt:lpstr>
      <vt:lpstr>Arial</vt:lpstr>
      <vt:lpstr>Times New Roman</vt:lpstr>
      <vt:lpstr>My Designt</vt:lpstr>
      <vt:lpstr>COMPUTER EDUCATION INSTITUTE</vt:lpstr>
      <vt:lpstr>Sit back and enjoy the show</vt:lpstr>
      <vt:lpstr>Training Services</vt:lpstr>
      <vt:lpstr>Hands-on instruction in:</vt:lpstr>
      <vt:lpstr>Some of the classes offered:</vt:lpstr>
      <vt:lpstr>CEI STUDENTS</vt:lpstr>
      <vt:lpstr>PowerPoint Presentation</vt:lpstr>
      <vt:lpstr>CEI Classes &amp; Levels</vt:lpstr>
      <vt:lpstr>PowerPoint Presentation</vt:lpstr>
      <vt:lpstr>PowerPoint Presentation</vt:lpstr>
      <vt:lpstr>PowerPoint Presentation</vt:lpstr>
    </vt:vector>
  </TitlesOfParts>
  <Company>National Steel-Midwest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EDUCATION INSTITUTE</dc:title>
  <dc:creator>Indiana Career Development</dc:creator>
  <cp:lastModifiedBy>Chris Turner</cp:lastModifiedBy>
  <cp:revision>47</cp:revision>
  <cp:lastPrinted>1999-02-26T13:59:40Z</cp:lastPrinted>
  <dcterms:created xsi:type="dcterms:W3CDTF">1999-01-29T16:13:46Z</dcterms:created>
  <dcterms:modified xsi:type="dcterms:W3CDTF">2020-11-30T22:16:57Z</dcterms:modified>
</cp:coreProperties>
</file>