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8" r:id="rId10"/>
    <p:sldId id="26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DDBFA8-ABC6-4E83-880A-B03B25DC44EE}">
          <p14:sldIdLst>
            <p14:sldId id="257"/>
            <p14:sldId id="258"/>
            <p14:sldId id="260"/>
          </p14:sldIdLst>
        </p14:section>
        <p14:section name="Transport" id="{5C0B04B9-B296-459A-AB02-AAB0D3B9A4EC}">
          <p14:sldIdLst>
            <p14:sldId id="261"/>
            <p14:sldId id="262"/>
            <p14:sldId id="263"/>
            <p14:sldId id="264"/>
          </p14:sldIdLst>
        </p14:section>
        <p14:section name="Price" id="{9B74C192-282E-4529-BA7C-C14499DEA612}">
          <p14:sldIdLst>
            <p14:sldId id="265"/>
            <p14:sldId id="268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740" autoAdjust="0"/>
  </p:normalViewPr>
  <p:slideViewPr>
    <p:cSldViewPr snapToGrid="0">
      <p:cViewPr varScale="1">
        <p:scale>
          <a:sx n="60" d="100"/>
          <a:sy n="60" d="100"/>
        </p:scale>
        <p:origin x="800" y="4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5B4455-6AB8-4BA8-9513-9A27F1FFBD08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6DC372-F2F0-493E-ADFC-681A5008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750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9880D5-174A-4231-AD24-7A6E65280A50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10F934-AC5C-4A7E-9D41-06CB500C8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183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10F934-AC5C-4A7E-9D41-06CB500C8B3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85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10F934-AC5C-4A7E-9D41-06CB500C8B3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8579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10F934-AC5C-4A7E-9D41-06CB500C8B3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962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10F934-AC5C-4A7E-9D41-06CB500C8B3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802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10F934-AC5C-4A7E-9D41-06CB500C8B3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20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5288-4D6D-4E6D-B36E-4FBBA3FC7DAC}" type="datetime1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17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0776F-D8A2-4D03-84A5-113C99DD2669}" type="datetime1">
              <a:rPr lang="en-US" smtClean="0"/>
              <a:t>9/30/2021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015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55935-6D3E-4C02-99B6-21B23A06D83B}" type="datetime1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04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10540-8A87-4635-B16F-90FC8ECA3E2F}" type="datetime1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674834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D5497-8DC8-4EDE-A790-394EA533AC00}" type="datetime1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0686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40456-489A-46F8-B876-F169ACFCBBBE}" type="datetime1">
              <a:rPr lang="en-US" smtClean="0"/>
              <a:t>9/30/2021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7562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2B70C-11A2-4CAB-B220-F36B7E81E6B8}" type="datetime1">
              <a:rPr lang="en-US" smtClean="0"/>
              <a:t>9/30/2021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798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BFCAC-9C7D-4B01-83AE-3BAA64A98477}" type="datetime1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0341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00C17-F79C-4235-B9F6-9D04F73EE957}" type="datetime1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54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EA41-86F6-4CC1-A624-CC5F27D0F477}" type="datetime1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883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E5E1-5DF3-446F-8A92-BE632F784789}" type="datetime1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96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2834-289C-4327-8B53-BA83C6919ACB}" type="datetime1">
              <a:rPr lang="en-US" smtClean="0"/>
              <a:t>9/30/2021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991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1ABD8-4871-402E-8CD8-46CE2545675E}" type="datetime1">
              <a:rPr lang="en-US" smtClean="0"/>
              <a:t>9/30/2021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23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9D339-5935-4B7B-8236-AE7EFF324B19}" type="datetime1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187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4D139-1087-476C-BC3D-5691A54A7519}" type="datetime1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6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6DA72-A46E-4C28-9679-3C2FEC74579A}" type="datetime1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950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CE681-D993-4EA8-AC33-5C85E95E4077}" type="datetime1">
              <a:rPr lang="en-US" smtClean="0"/>
              <a:t>9/30/2021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217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81A4499-E978-4F76-8B87-80418D79CEFE}" type="datetime1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35368-6344-4C2E-9FF9-65875F521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4593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mailto:info@landonhotel.com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hyperlink" Target="mailto:info@landonhotel.com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Welcome to the West End London!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Founded in 1952 by Arthur Landon,  an English businessman who travelled the world in search of the perfect  balance of comfort, personality, and convenience.</a:t>
            </a:r>
          </a:p>
          <a:p>
            <a:r>
              <a:rPr lang="en-US" dirty="0"/>
              <a:t>The West End Landon was the very first in a line of premiere hotels in 400 neighborhoods and 20 countries around the globe.</a:t>
            </a:r>
          </a:p>
          <a:p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Founded in 1952 by  Arthur Landon – an English businessman who travelled the world in search of the perfect  balance of comfort, personality, and convenience.</a:t>
            </a:r>
          </a:p>
          <a:p>
            <a:r>
              <a:rPr lang="en-US" dirty="0"/>
              <a:t>The West End Landon was the very first in a line of premiere hotels in 400 neighborhoods and 20 countries around the globe.</a:t>
            </a:r>
          </a:p>
          <a:p>
            <a:endParaRPr lang="en-US" dirty="0"/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2" y="2052915"/>
            <a:ext cx="4396340" cy="3316612"/>
          </a:xfrm>
          <a:prstGeom prst="rect">
            <a:avLst/>
          </a:prstGeom>
          <a:ln w="34925">
            <a:noFill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684475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That extra special touch…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Hotel Facilities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43 uniquely comfortable rooms</a:t>
            </a:r>
          </a:p>
          <a:p>
            <a:r>
              <a:rPr lang="en-US" dirty="0"/>
              <a:t>4 meeting rooms</a:t>
            </a:r>
          </a:p>
          <a:p>
            <a:r>
              <a:rPr lang="en-US" dirty="0"/>
              <a:t>Banquet hall</a:t>
            </a:r>
          </a:p>
          <a:p>
            <a:r>
              <a:rPr lang="en-US" dirty="0"/>
              <a:t>Award-winning Rooftop Café</a:t>
            </a:r>
          </a:p>
          <a:p>
            <a:r>
              <a:rPr lang="en-US" dirty="0"/>
              <a:t>Coffee bar</a:t>
            </a:r>
          </a:p>
          <a:p>
            <a:r>
              <a:rPr lang="en-US" dirty="0"/>
              <a:t>Business center</a:t>
            </a:r>
          </a:p>
          <a:p>
            <a:r>
              <a:rPr lang="en-US" dirty="0"/>
              <a:t>Fitness center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Amenities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Free wireless internet</a:t>
            </a:r>
          </a:p>
          <a:p>
            <a:r>
              <a:rPr lang="en-US" dirty="0"/>
              <a:t>Luxurious bedding</a:t>
            </a:r>
          </a:p>
          <a:p>
            <a:r>
              <a:rPr lang="en-US" dirty="0"/>
              <a:t>Daily maid service</a:t>
            </a:r>
          </a:p>
          <a:p>
            <a:r>
              <a:rPr lang="en-US" dirty="0"/>
              <a:t>Laundry &amp; dry cleaning service</a:t>
            </a:r>
          </a:p>
          <a:p>
            <a:r>
              <a:rPr lang="en-US" dirty="0"/>
              <a:t>Daily paper</a:t>
            </a:r>
          </a:p>
          <a:p>
            <a:r>
              <a:rPr lang="en-US" dirty="0"/>
              <a:t>24-hour concierge service</a:t>
            </a:r>
          </a:p>
          <a:p>
            <a:r>
              <a:rPr lang="en-US" dirty="0"/>
              <a:t>Express checkout</a:t>
            </a:r>
          </a:p>
        </p:txBody>
      </p:sp>
      <p:sp>
        <p:nvSpPr>
          <p:cNvPr id="7" name="Cloud 6">
            <a:extLst>
              <a:ext uri="{FF2B5EF4-FFF2-40B4-BE49-F238E27FC236}">
                <a16:creationId xmlns:a16="http://schemas.microsoft.com/office/drawing/2014/main" id="{935593DA-9DFB-4441-8D29-3097F0D0D063}"/>
              </a:ext>
            </a:extLst>
          </p:cNvPr>
          <p:cNvSpPr/>
          <p:nvPr/>
        </p:nvSpPr>
        <p:spPr>
          <a:xfrm>
            <a:off x="9276735" y="2064774"/>
            <a:ext cx="2551471" cy="175505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We love our Guests</a:t>
            </a:r>
          </a:p>
        </p:txBody>
      </p:sp>
    </p:spTree>
    <p:extLst>
      <p:ext uri="{BB962C8B-B14F-4D97-AF65-F5344CB8AC3E}">
        <p14:creationId xmlns:p14="http://schemas.microsoft.com/office/powerpoint/2010/main" val="3046078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914400">
              <a:spcBef>
                <a:spcPts val="0"/>
              </a:spcBef>
            </a:pPr>
            <a:r>
              <a:rPr lang="en-US" sz="3600" dirty="0">
                <a:solidFill>
                  <a:prstClr val="white"/>
                </a:solidFill>
                <a:ea typeface="+mn-ea"/>
                <a:cs typeface="+mn-cs"/>
              </a:rPr>
              <a:t>Location, location, 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123 Oxford Street</a:t>
            </a:r>
            <a:br>
              <a:rPr lang="en-US" dirty="0"/>
            </a:br>
            <a:r>
              <a:rPr lang="en-US" dirty="0"/>
              <a:t>London W1S 2YF England</a:t>
            </a:r>
            <a:br>
              <a:rPr lang="en-US" dirty="0"/>
            </a:br>
            <a:r>
              <a:rPr lang="en-US" dirty="0"/>
              <a:t>Phone:  020 1234 5555</a:t>
            </a:r>
            <a:br>
              <a:rPr lang="en-US" dirty="0"/>
            </a:br>
            <a:r>
              <a:rPr lang="en-US" dirty="0"/>
              <a:t>Fax:  020  1234 5556</a:t>
            </a:r>
            <a:br>
              <a:rPr lang="en-US" dirty="0"/>
            </a:br>
            <a:r>
              <a:rPr lang="en-US" dirty="0">
                <a:hlinkClick r:id="rId2"/>
              </a:rPr>
              <a:t>info@landonhotel.com</a:t>
            </a:r>
            <a:endParaRPr lang="en-US" dirty="0"/>
          </a:p>
          <a:p>
            <a:r>
              <a:rPr lang="en-US" dirty="0"/>
              <a:t>We’re located in the heart of London, between the Bond Street and Marble Arch tube stops, with convenient access to world-class restaurants, historical sights, unique shopping, spectacular theatre, and exuberant nightlife.</a:t>
            </a:r>
          </a:p>
          <a:p>
            <a:endParaRPr lang="en-US" dirty="0"/>
          </a:p>
        </p:txBody>
      </p:sp>
      <p:pic>
        <p:nvPicPr>
          <p:cNvPr id="5" name="Content Placeholder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493" y="2056092"/>
            <a:ext cx="4413003" cy="298625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894587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See historical moments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Marble Arch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Shakespeare Statue</a:t>
            </a:r>
          </a:p>
        </p:txBody>
      </p:sp>
      <p:pic>
        <p:nvPicPr>
          <p:cNvPr id="5" name="Content Placeholder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016" y="2776229"/>
            <a:ext cx="3743185" cy="374318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Content Placeholder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495" y="2481262"/>
            <a:ext cx="3739896" cy="373989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030294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Let public transport take you places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Double decker buses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The Underground</a:t>
            </a:r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12" y="2700296"/>
            <a:ext cx="3291840" cy="329184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Content Placeholder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891" y="2700296"/>
            <a:ext cx="3293098" cy="329309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841017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Experience</a:t>
            </a:r>
            <a:r>
              <a:rPr lang="en-US"/>
              <a:t> classic </a:t>
            </a:r>
            <a:r>
              <a:rPr lang="en-US" dirty="0"/>
              <a:t>London moments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Changing of the guards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Making a call, analog style</a:t>
            </a:r>
          </a:p>
        </p:txBody>
      </p:sp>
      <p:pic>
        <p:nvPicPr>
          <p:cNvPr id="7" name="Content Placeholder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2" y="2533014"/>
            <a:ext cx="3263106" cy="326310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Content Placeholder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495" y="3160635"/>
            <a:ext cx="5183188" cy="226421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200269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Choice of elegant suites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Our Oxford suite, pictured here, is pretty and romantic – perfect for a honeymoon.</a:t>
            </a:r>
          </a:p>
          <a:p>
            <a:r>
              <a:rPr lang="en-US" dirty="0"/>
              <a:t>Bring your whole clan and live like the royal family in our Victoria suite.</a:t>
            </a:r>
          </a:p>
          <a:p>
            <a:r>
              <a:rPr lang="en-US" dirty="0"/>
              <a:t>Business travel doesn’t feel like work when you stay in one of our Manchester suites.</a:t>
            </a:r>
          </a:p>
        </p:txBody>
      </p:sp>
      <p:pic>
        <p:nvPicPr>
          <p:cNvPr id="5" name="Content Placeholder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56092"/>
            <a:ext cx="4661451" cy="310873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937583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unique rooms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Our Piccadilly room, shown here, is designed for those who’ll spend more time seeing the sights and less time hitting the hay, but still want the ultimate in comfort.</a:t>
            </a:r>
          </a:p>
          <a:p>
            <a:r>
              <a:rPr lang="en-US" dirty="0"/>
              <a:t>Enjoy the window view to our English gardens from the elegant den in our Cambridge room.</a:t>
            </a:r>
          </a:p>
          <a:p>
            <a:r>
              <a:rPr lang="en-US" dirty="0"/>
              <a:t>Be wowed by the stunning city views from the balcony of our Westminster room.</a:t>
            </a:r>
          </a:p>
          <a:p>
            <a:endParaRPr lang="en-US" dirty="0"/>
          </a:p>
        </p:txBody>
      </p:sp>
      <p:pic>
        <p:nvPicPr>
          <p:cNvPr id="5" name="Content Placeholder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3" y="2077662"/>
            <a:ext cx="4395787" cy="3636514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782442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price for everyone’s budget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F847E-B51F-47FC-AAF5-24B7622C9C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$99 for 1 bed, main floor</a:t>
            </a:r>
          </a:p>
          <a:p>
            <a:r>
              <a:rPr lang="en-US" dirty="0"/>
              <a:t>$129 for 1 beds, main floor</a:t>
            </a:r>
          </a:p>
          <a:p>
            <a:r>
              <a:rPr lang="en-US" dirty="0"/>
              <a:t>$149 for 2 queen beds, main floor</a:t>
            </a:r>
          </a:p>
          <a:p>
            <a:r>
              <a:rPr lang="en-US" dirty="0"/>
              <a:t>$179 for 1 king bed in a Suite on main floor</a:t>
            </a:r>
          </a:p>
          <a:p>
            <a:r>
              <a:rPr lang="en-US" dirty="0"/>
              <a:t>$149 for 1 bed, ocean view</a:t>
            </a:r>
          </a:p>
          <a:p>
            <a:r>
              <a:rPr lang="en-US" dirty="0"/>
              <a:t>$189 for 2 beds, ocean view</a:t>
            </a:r>
          </a:p>
          <a:p>
            <a:r>
              <a:rPr lang="en-US" dirty="0"/>
              <a:t>$229 for 2 queen beds, ocean view</a:t>
            </a:r>
          </a:p>
          <a:p>
            <a:r>
              <a:rPr lang="en-US" dirty="0"/>
              <a:t>$269 for 1 king bed in a Suite, ocean view</a:t>
            </a:r>
          </a:p>
        </p:txBody>
      </p:sp>
    </p:spTree>
    <p:extLst>
      <p:ext uri="{BB962C8B-B14F-4D97-AF65-F5344CB8AC3E}">
        <p14:creationId xmlns:p14="http://schemas.microsoft.com/office/powerpoint/2010/main" val="5335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more information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/>
              <a:t>The Landon Hotel</a:t>
            </a:r>
            <a:br>
              <a:rPr lang="en-US" b="1" dirty="0"/>
            </a:br>
            <a:r>
              <a:rPr lang="en-US" b="1" dirty="0"/>
              <a:t>West End London</a:t>
            </a:r>
            <a:br>
              <a:rPr lang="en-US" dirty="0"/>
            </a:br>
            <a:r>
              <a:rPr lang="en-US" dirty="0"/>
              <a:t>Phone:  020 1234 5555</a:t>
            </a:r>
            <a:br>
              <a:rPr lang="en-US" dirty="0"/>
            </a:br>
            <a:r>
              <a:rPr lang="en-US" dirty="0"/>
              <a:t>Fax:  020  1234 5556</a:t>
            </a:r>
            <a:br>
              <a:rPr lang="en-US" dirty="0"/>
            </a:br>
            <a:br>
              <a:rPr lang="en-US" dirty="0"/>
            </a:br>
            <a:r>
              <a:rPr lang="en-US" dirty="0">
                <a:hlinkClick r:id="rId2"/>
              </a:rPr>
              <a:t>info@landonhotel.com</a:t>
            </a:r>
            <a:br>
              <a:rPr lang="en-US" dirty="0"/>
            </a:br>
            <a:br>
              <a:rPr lang="en-US" dirty="0"/>
            </a:br>
            <a:r>
              <a:rPr lang="en-US" dirty="0"/>
              <a:t>www.landonhotel.com</a:t>
            </a:r>
          </a:p>
          <a:p>
            <a:endParaRPr lang="en-US" dirty="0"/>
          </a:p>
        </p:txBody>
      </p:sp>
      <p:pic>
        <p:nvPicPr>
          <p:cNvPr id="6" name="Picture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" y="2056092"/>
            <a:ext cx="4414837" cy="4414837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0593019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350</TotalTime>
  <Words>502</Words>
  <Application>Microsoft Office PowerPoint</Application>
  <PresentationFormat>Widescreen</PresentationFormat>
  <Paragraphs>59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Century Gothic</vt:lpstr>
      <vt:lpstr>Wingdings 3</vt:lpstr>
      <vt:lpstr>Ion</vt:lpstr>
      <vt:lpstr>Welcome to the West End London!</vt:lpstr>
      <vt:lpstr>Location, location, location</vt:lpstr>
      <vt:lpstr>See historical moments</vt:lpstr>
      <vt:lpstr>Let public transport take you places</vt:lpstr>
      <vt:lpstr>Experience classic London moments</vt:lpstr>
      <vt:lpstr>Choice of elegant suites</vt:lpstr>
      <vt:lpstr>Other unique rooms</vt:lpstr>
      <vt:lpstr>A price for everyone’s budget</vt:lpstr>
      <vt:lpstr>For more information</vt:lpstr>
      <vt:lpstr>That extra special touch…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West End London!</dc:title>
  <dc:creator>Megan Hoffman</dc:creator>
  <cp:lastModifiedBy>Chris Turner</cp:lastModifiedBy>
  <cp:revision>19</cp:revision>
  <dcterms:created xsi:type="dcterms:W3CDTF">2015-12-12T20:31:48Z</dcterms:created>
  <dcterms:modified xsi:type="dcterms:W3CDTF">2021-09-30T19:13:24Z</dcterms:modified>
</cp:coreProperties>
</file>