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wav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1"/>
  </p:notesMasterIdLst>
  <p:sldIdLst>
    <p:sldId id="266" r:id="rId2"/>
    <p:sldId id="258" r:id="rId3"/>
    <p:sldId id="268" r:id="rId4"/>
    <p:sldId id="259" r:id="rId5"/>
    <p:sldId id="261" r:id="rId6"/>
    <p:sldId id="269" r:id="rId7"/>
    <p:sldId id="270" r:id="rId8"/>
    <p:sldId id="271" r:id="rId9"/>
    <p:sldId id="272" r:id="rId10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99FF"/>
    <a:srgbClr val="33CCFF"/>
    <a:srgbClr val="333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672" autoAdjust="0"/>
    <p:restoredTop sz="94660"/>
  </p:normalViewPr>
  <p:slideViewPr>
    <p:cSldViewPr snapToObjects="1">
      <p:cViewPr varScale="1">
        <p:scale>
          <a:sx n="63" d="100"/>
          <a:sy n="63" d="100"/>
        </p:scale>
        <p:origin x="1224" y="8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34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2016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cat>
            <c:strRef>
              <c:f>Sheet1!$A$2:$A$5</c:f>
              <c:strCache>
                <c:ptCount val="4"/>
                <c:pt idx="0">
                  <c:v>WORD</c:v>
                </c:pt>
                <c:pt idx="1">
                  <c:v>EXCEL</c:v>
                </c:pt>
                <c:pt idx="2">
                  <c:v>ACCESS</c:v>
                </c:pt>
                <c:pt idx="3">
                  <c:v>POWERPOINT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400</c:v>
                </c:pt>
                <c:pt idx="1">
                  <c:v>500</c:v>
                </c:pt>
                <c:pt idx="2">
                  <c:v>125</c:v>
                </c:pt>
                <c:pt idx="3">
                  <c:v>375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0F6-4F77-89CE-77E2820B75BB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2017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cat>
            <c:strRef>
              <c:f>Sheet1!$A$2:$A$5</c:f>
              <c:strCache>
                <c:ptCount val="4"/>
                <c:pt idx="0">
                  <c:v>WORD</c:v>
                </c:pt>
                <c:pt idx="1">
                  <c:v>EXCEL</c:v>
                </c:pt>
                <c:pt idx="2">
                  <c:v>ACCESS</c:v>
                </c:pt>
                <c:pt idx="3">
                  <c:v>POWERPOINT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440</c:v>
                </c:pt>
                <c:pt idx="1">
                  <c:v>550</c:v>
                </c:pt>
                <c:pt idx="2">
                  <c:v>175</c:v>
                </c:pt>
                <c:pt idx="3">
                  <c:v>390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0F6-4F77-89CE-77E2820B75BB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2018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  <a:sp3d/>
          </c:spPr>
          <c:invertIfNegative val="0"/>
          <c:cat>
            <c:strRef>
              <c:f>Sheet1!$A$2:$A$5</c:f>
              <c:strCache>
                <c:ptCount val="4"/>
                <c:pt idx="0">
                  <c:v>WORD</c:v>
                </c:pt>
                <c:pt idx="1">
                  <c:v>EXCEL</c:v>
                </c:pt>
                <c:pt idx="2">
                  <c:v>ACCESS</c:v>
                </c:pt>
                <c:pt idx="3">
                  <c:v>POWERPOINT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600</c:v>
                </c:pt>
                <c:pt idx="1">
                  <c:v>800</c:v>
                </c:pt>
                <c:pt idx="2">
                  <c:v>200</c:v>
                </c:pt>
                <c:pt idx="3">
                  <c:v>400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10F6-4F77-89CE-77E2820B75B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662509216"/>
        <c:axId val="227323456"/>
        <c:axId val="0"/>
      </c:bar3DChart>
      <c:catAx>
        <c:axId val="66250921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27323456"/>
        <c:crosses val="autoZero"/>
        <c:auto val="1"/>
        <c:lblAlgn val="ctr"/>
        <c:lblOffset val="100"/>
        <c:noMultiLvlLbl val="0"/>
      </c:catAx>
      <c:valAx>
        <c:axId val="2273234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66250921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CBD78ED-5ED0-478C-BF26-D57D65133EE9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37B6509D-7C2A-4DE3-948D-4EA727A05F6D}">
      <dgm:prSet phldrT="[Text]"/>
      <dgm:spPr/>
      <dgm:t>
        <a:bodyPr/>
        <a:lstStyle/>
        <a:p>
          <a:r>
            <a:rPr lang="en-US" dirty="0"/>
            <a:t>Training	</a:t>
          </a:r>
        </a:p>
      </dgm:t>
    </dgm:pt>
    <dgm:pt modelId="{4A193255-04E3-4B15-A9D8-055CBFE06857}" type="parTrans" cxnId="{44DAE5AF-A50C-42EF-A56C-840ED21093F8}">
      <dgm:prSet/>
      <dgm:spPr/>
      <dgm:t>
        <a:bodyPr/>
        <a:lstStyle/>
        <a:p>
          <a:endParaRPr lang="en-US"/>
        </a:p>
      </dgm:t>
    </dgm:pt>
    <dgm:pt modelId="{E7712428-D639-4C6D-ADF1-82B65C1E989C}" type="sibTrans" cxnId="{44DAE5AF-A50C-42EF-A56C-840ED21093F8}">
      <dgm:prSet/>
      <dgm:spPr/>
      <dgm:t>
        <a:bodyPr/>
        <a:lstStyle/>
        <a:p>
          <a:endParaRPr lang="en-US"/>
        </a:p>
      </dgm:t>
    </dgm:pt>
    <dgm:pt modelId="{28FA6EDC-0DE4-4439-B531-41551ED7AC7F}">
      <dgm:prSet phldrT="[Text]"/>
      <dgm:spPr/>
      <dgm:t>
        <a:bodyPr/>
        <a:lstStyle/>
        <a:p>
          <a:r>
            <a:rPr lang="en-US" dirty="0"/>
            <a:t>Support</a:t>
          </a:r>
        </a:p>
      </dgm:t>
    </dgm:pt>
    <dgm:pt modelId="{DC5A0E04-9E72-48B2-8F78-C237C961F737}" type="parTrans" cxnId="{EFFCA4CE-FE2B-4F95-B533-ADC9EF53D3A6}">
      <dgm:prSet/>
      <dgm:spPr/>
      <dgm:t>
        <a:bodyPr/>
        <a:lstStyle/>
        <a:p>
          <a:endParaRPr lang="en-US"/>
        </a:p>
      </dgm:t>
    </dgm:pt>
    <dgm:pt modelId="{09874229-F2E4-4027-82F4-60A2BA4DABD5}" type="sibTrans" cxnId="{EFFCA4CE-FE2B-4F95-B533-ADC9EF53D3A6}">
      <dgm:prSet/>
      <dgm:spPr/>
      <dgm:t>
        <a:bodyPr/>
        <a:lstStyle/>
        <a:p>
          <a:endParaRPr lang="en-US"/>
        </a:p>
      </dgm:t>
    </dgm:pt>
    <dgm:pt modelId="{7994BCBF-1224-4E36-B8A8-F30C4CFDEA31}">
      <dgm:prSet phldrT="[Text]"/>
      <dgm:spPr/>
      <dgm:t>
        <a:bodyPr/>
        <a:lstStyle/>
        <a:p>
          <a:r>
            <a:rPr lang="en-US" dirty="0"/>
            <a:t>Web-site Design</a:t>
          </a:r>
        </a:p>
      </dgm:t>
    </dgm:pt>
    <dgm:pt modelId="{BBACD57A-03B0-4AEA-8BAC-77E2F5973AD2}" type="parTrans" cxnId="{7D68D513-ACB9-432C-A46A-51A123CB8DFC}">
      <dgm:prSet/>
      <dgm:spPr/>
      <dgm:t>
        <a:bodyPr/>
        <a:lstStyle/>
        <a:p>
          <a:endParaRPr lang="en-US"/>
        </a:p>
      </dgm:t>
    </dgm:pt>
    <dgm:pt modelId="{1EA104AC-D804-49F9-8D9B-F285A861AE8C}" type="sibTrans" cxnId="{7D68D513-ACB9-432C-A46A-51A123CB8DFC}">
      <dgm:prSet/>
      <dgm:spPr/>
      <dgm:t>
        <a:bodyPr/>
        <a:lstStyle/>
        <a:p>
          <a:endParaRPr lang="en-US"/>
        </a:p>
      </dgm:t>
    </dgm:pt>
    <dgm:pt modelId="{9A07A22F-3306-48CA-AC07-8387621D2DE6}">
      <dgm:prSet phldrT="[Text]"/>
      <dgm:spPr/>
      <dgm:t>
        <a:bodyPr/>
        <a:lstStyle/>
        <a:p>
          <a:r>
            <a:rPr lang="en-US" dirty="0"/>
            <a:t>Custom Applications</a:t>
          </a:r>
        </a:p>
      </dgm:t>
    </dgm:pt>
    <dgm:pt modelId="{56CAA484-8A83-45FE-9F9B-770B4E006EEE}" type="parTrans" cxnId="{9440156C-B258-48FD-9625-C1EF7F602A99}">
      <dgm:prSet/>
      <dgm:spPr/>
      <dgm:t>
        <a:bodyPr/>
        <a:lstStyle/>
        <a:p>
          <a:endParaRPr lang="en-US"/>
        </a:p>
      </dgm:t>
    </dgm:pt>
    <dgm:pt modelId="{37A64EE8-9BA7-4570-AC40-B8C491076257}" type="sibTrans" cxnId="{9440156C-B258-48FD-9625-C1EF7F602A99}">
      <dgm:prSet/>
      <dgm:spPr/>
      <dgm:t>
        <a:bodyPr/>
        <a:lstStyle/>
        <a:p>
          <a:endParaRPr lang="en-US"/>
        </a:p>
      </dgm:t>
    </dgm:pt>
    <dgm:pt modelId="{6FB97892-886F-4203-8039-EC6A6793A3C6}">
      <dgm:prSet phldrT="[Text]"/>
      <dgm:spPr/>
      <dgm:t>
        <a:bodyPr/>
        <a:lstStyle/>
        <a:p>
          <a:r>
            <a:rPr lang="en-US" dirty="0"/>
            <a:t>Email</a:t>
          </a:r>
        </a:p>
      </dgm:t>
    </dgm:pt>
    <dgm:pt modelId="{A1E7A283-10D7-4247-B7DD-35A4E121FAB5}" type="parTrans" cxnId="{10A09F74-AD2B-4329-A77A-0F56C8A39656}">
      <dgm:prSet/>
      <dgm:spPr/>
      <dgm:t>
        <a:bodyPr/>
        <a:lstStyle/>
        <a:p>
          <a:endParaRPr lang="en-US"/>
        </a:p>
      </dgm:t>
    </dgm:pt>
    <dgm:pt modelId="{BC10DD6B-4D4A-4880-82AE-E916E0F59022}" type="sibTrans" cxnId="{10A09F74-AD2B-4329-A77A-0F56C8A39656}">
      <dgm:prSet/>
      <dgm:spPr/>
      <dgm:t>
        <a:bodyPr/>
        <a:lstStyle/>
        <a:p>
          <a:endParaRPr lang="en-US"/>
        </a:p>
      </dgm:t>
    </dgm:pt>
    <dgm:pt modelId="{222420D2-31A5-4626-B61E-D83FCF1A287D}" type="pres">
      <dgm:prSet presAssocID="{CCBD78ED-5ED0-478C-BF26-D57D65133EE9}" presName="diagram" presStyleCnt="0">
        <dgm:presLayoutVars>
          <dgm:dir/>
          <dgm:resizeHandles val="exact"/>
        </dgm:presLayoutVars>
      </dgm:prSet>
      <dgm:spPr/>
    </dgm:pt>
    <dgm:pt modelId="{DA78032C-721E-4F25-A73C-ADF447829C26}" type="pres">
      <dgm:prSet presAssocID="{37B6509D-7C2A-4DE3-948D-4EA727A05F6D}" presName="node" presStyleLbl="node1" presStyleIdx="0" presStyleCnt="5">
        <dgm:presLayoutVars>
          <dgm:bulletEnabled val="1"/>
        </dgm:presLayoutVars>
      </dgm:prSet>
      <dgm:spPr/>
    </dgm:pt>
    <dgm:pt modelId="{D25024E9-E4DE-4196-899E-48578D4E6E92}" type="pres">
      <dgm:prSet presAssocID="{E7712428-D639-4C6D-ADF1-82B65C1E989C}" presName="sibTrans" presStyleCnt="0"/>
      <dgm:spPr/>
    </dgm:pt>
    <dgm:pt modelId="{A30EAC1E-AAF9-4757-A327-B2A4B2AA9B07}" type="pres">
      <dgm:prSet presAssocID="{28FA6EDC-0DE4-4439-B531-41551ED7AC7F}" presName="node" presStyleLbl="node1" presStyleIdx="1" presStyleCnt="5">
        <dgm:presLayoutVars>
          <dgm:bulletEnabled val="1"/>
        </dgm:presLayoutVars>
      </dgm:prSet>
      <dgm:spPr/>
    </dgm:pt>
    <dgm:pt modelId="{FF07C238-4184-4767-9F19-866128F21679}" type="pres">
      <dgm:prSet presAssocID="{09874229-F2E4-4027-82F4-60A2BA4DABD5}" presName="sibTrans" presStyleCnt="0"/>
      <dgm:spPr/>
    </dgm:pt>
    <dgm:pt modelId="{222B28A2-5D0E-4368-A559-5F4CC1E7E3E3}" type="pres">
      <dgm:prSet presAssocID="{7994BCBF-1224-4E36-B8A8-F30C4CFDEA31}" presName="node" presStyleLbl="node1" presStyleIdx="2" presStyleCnt="5">
        <dgm:presLayoutVars>
          <dgm:bulletEnabled val="1"/>
        </dgm:presLayoutVars>
      </dgm:prSet>
      <dgm:spPr/>
    </dgm:pt>
    <dgm:pt modelId="{DD6177F5-45C4-46DE-A38F-4902ECF5AB03}" type="pres">
      <dgm:prSet presAssocID="{1EA104AC-D804-49F9-8D9B-F285A861AE8C}" presName="sibTrans" presStyleCnt="0"/>
      <dgm:spPr/>
    </dgm:pt>
    <dgm:pt modelId="{B5A4DFA6-EE24-4895-833A-C1498996C34F}" type="pres">
      <dgm:prSet presAssocID="{9A07A22F-3306-48CA-AC07-8387621D2DE6}" presName="node" presStyleLbl="node1" presStyleIdx="3" presStyleCnt="5">
        <dgm:presLayoutVars>
          <dgm:bulletEnabled val="1"/>
        </dgm:presLayoutVars>
      </dgm:prSet>
      <dgm:spPr/>
    </dgm:pt>
    <dgm:pt modelId="{E4E6BACE-4EC1-4B0E-BBDE-FBB8A981122A}" type="pres">
      <dgm:prSet presAssocID="{37A64EE8-9BA7-4570-AC40-B8C491076257}" presName="sibTrans" presStyleCnt="0"/>
      <dgm:spPr/>
    </dgm:pt>
    <dgm:pt modelId="{33684267-9E2B-4D49-B486-FCAC6F5399EC}" type="pres">
      <dgm:prSet presAssocID="{6FB97892-886F-4203-8039-EC6A6793A3C6}" presName="node" presStyleLbl="node1" presStyleIdx="4" presStyleCnt="5">
        <dgm:presLayoutVars>
          <dgm:bulletEnabled val="1"/>
        </dgm:presLayoutVars>
      </dgm:prSet>
      <dgm:spPr/>
    </dgm:pt>
  </dgm:ptLst>
  <dgm:cxnLst>
    <dgm:cxn modelId="{4FB22407-FD9C-4CA8-AAF3-9AA75DF7442B}" type="presOf" srcId="{CCBD78ED-5ED0-478C-BF26-D57D65133EE9}" destId="{222420D2-31A5-4626-B61E-D83FCF1A287D}" srcOrd="0" destOrd="0" presId="urn:microsoft.com/office/officeart/2005/8/layout/default"/>
    <dgm:cxn modelId="{A1728E08-A172-4DA0-80B8-F763F80E80BD}" type="presOf" srcId="{37B6509D-7C2A-4DE3-948D-4EA727A05F6D}" destId="{DA78032C-721E-4F25-A73C-ADF447829C26}" srcOrd="0" destOrd="0" presId="urn:microsoft.com/office/officeart/2005/8/layout/default"/>
    <dgm:cxn modelId="{7D68D513-ACB9-432C-A46A-51A123CB8DFC}" srcId="{CCBD78ED-5ED0-478C-BF26-D57D65133EE9}" destId="{7994BCBF-1224-4E36-B8A8-F30C4CFDEA31}" srcOrd="2" destOrd="0" parTransId="{BBACD57A-03B0-4AEA-8BAC-77E2F5973AD2}" sibTransId="{1EA104AC-D804-49F9-8D9B-F285A861AE8C}"/>
    <dgm:cxn modelId="{1C48A01E-5319-47AA-8A6D-1747573EE586}" type="presOf" srcId="{28FA6EDC-0DE4-4439-B531-41551ED7AC7F}" destId="{A30EAC1E-AAF9-4757-A327-B2A4B2AA9B07}" srcOrd="0" destOrd="0" presId="urn:microsoft.com/office/officeart/2005/8/layout/default"/>
    <dgm:cxn modelId="{44BE7C44-CB0B-4ACF-BC50-FC17892C4294}" type="presOf" srcId="{6FB97892-886F-4203-8039-EC6A6793A3C6}" destId="{33684267-9E2B-4D49-B486-FCAC6F5399EC}" srcOrd="0" destOrd="0" presId="urn:microsoft.com/office/officeart/2005/8/layout/default"/>
    <dgm:cxn modelId="{9440156C-B258-48FD-9625-C1EF7F602A99}" srcId="{CCBD78ED-5ED0-478C-BF26-D57D65133EE9}" destId="{9A07A22F-3306-48CA-AC07-8387621D2DE6}" srcOrd="3" destOrd="0" parTransId="{56CAA484-8A83-45FE-9F9B-770B4E006EEE}" sibTransId="{37A64EE8-9BA7-4570-AC40-B8C491076257}"/>
    <dgm:cxn modelId="{10A09F74-AD2B-4329-A77A-0F56C8A39656}" srcId="{CCBD78ED-5ED0-478C-BF26-D57D65133EE9}" destId="{6FB97892-886F-4203-8039-EC6A6793A3C6}" srcOrd="4" destOrd="0" parTransId="{A1E7A283-10D7-4247-B7DD-35A4E121FAB5}" sibTransId="{BC10DD6B-4D4A-4880-82AE-E916E0F59022}"/>
    <dgm:cxn modelId="{82D6CB9E-FCFF-40E5-A788-37AD90E70FA2}" type="presOf" srcId="{7994BCBF-1224-4E36-B8A8-F30C4CFDEA31}" destId="{222B28A2-5D0E-4368-A559-5F4CC1E7E3E3}" srcOrd="0" destOrd="0" presId="urn:microsoft.com/office/officeart/2005/8/layout/default"/>
    <dgm:cxn modelId="{44DAE5AF-A50C-42EF-A56C-840ED21093F8}" srcId="{CCBD78ED-5ED0-478C-BF26-D57D65133EE9}" destId="{37B6509D-7C2A-4DE3-948D-4EA727A05F6D}" srcOrd="0" destOrd="0" parTransId="{4A193255-04E3-4B15-A9D8-055CBFE06857}" sibTransId="{E7712428-D639-4C6D-ADF1-82B65C1E989C}"/>
    <dgm:cxn modelId="{EFFCA4CE-FE2B-4F95-B533-ADC9EF53D3A6}" srcId="{CCBD78ED-5ED0-478C-BF26-D57D65133EE9}" destId="{28FA6EDC-0DE4-4439-B531-41551ED7AC7F}" srcOrd="1" destOrd="0" parTransId="{DC5A0E04-9E72-48B2-8F78-C237C961F737}" sibTransId="{09874229-F2E4-4027-82F4-60A2BA4DABD5}"/>
    <dgm:cxn modelId="{802C10F1-C6F8-4907-BC21-BF8C4AC3D4E8}" type="presOf" srcId="{9A07A22F-3306-48CA-AC07-8387621D2DE6}" destId="{B5A4DFA6-EE24-4895-833A-C1498996C34F}" srcOrd="0" destOrd="0" presId="urn:microsoft.com/office/officeart/2005/8/layout/default"/>
    <dgm:cxn modelId="{43B0F359-01C3-453A-83E6-7E0369295183}" type="presParOf" srcId="{222420D2-31A5-4626-B61E-D83FCF1A287D}" destId="{DA78032C-721E-4F25-A73C-ADF447829C26}" srcOrd="0" destOrd="0" presId="urn:microsoft.com/office/officeart/2005/8/layout/default"/>
    <dgm:cxn modelId="{CE8209A2-AAE2-491E-915F-15B78CFFEFDA}" type="presParOf" srcId="{222420D2-31A5-4626-B61E-D83FCF1A287D}" destId="{D25024E9-E4DE-4196-899E-48578D4E6E92}" srcOrd="1" destOrd="0" presId="urn:microsoft.com/office/officeart/2005/8/layout/default"/>
    <dgm:cxn modelId="{42E57FF8-E151-4B87-A660-3AAEFB66FCE4}" type="presParOf" srcId="{222420D2-31A5-4626-B61E-D83FCF1A287D}" destId="{A30EAC1E-AAF9-4757-A327-B2A4B2AA9B07}" srcOrd="2" destOrd="0" presId="urn:microsoft.com/office/officeart/2005/8/layout/default"/>
    <dgm:cxn modelId="{135409E3-596A-4C0D-B606-DC9C4A8900F5}" type="presParOf" srcId="{222420D2-31A5-4626-B61E-D83FCF1A287D}" destId="{FF07C238-4184-4767-9F19-866128F21679}" srcOrd="3" destOrd="0" presId="urn:microsoft.com/office/officeart/2005/8/layout/default"/>
    <dgm:cxn modelId="{2FFC5320-2B35-45D4-81F0-8D5516BD00EA}" type="presParOf" srcId="{222420D2-31A5-4626-B61E-D83FCF1A287D}" destId="{222B28A2-5D0E-4368-A559-5F4CC1E7E3E3}" srcOrd="4" destOrd="0" presId="urn:microsoft.com/office/officeart/2005/8/layout/default"/>
    <dgm:cxn modelId="{9582634A-75DC-4370-9A21-F1B9614DD8C6}" type="presParOf" srcId="{222420D2-31A5-4626-B61E-D83FCF1A287D}" destId="{DD6177F5-45C4-46DE-A38F-4902ECF5AB03}" srcOrd="5" destOrd="0" presId="urn:microsoft.com/office/officeart/2005/8/layout/default"/>
    <dgm:cxn modelId="{774CF848-6474-45D1-BE6F-C351FCD9066E}" type="presParOf" srcId="{222420D2-31A5-4626-B61E-D83FCF1A287D}" destId="{B5A4DFA6-EE24-4895-833A-C1498996C34F}" srcOrd="6" destOrd="0" presId="urn:microsoft.com/office/officeart/2005/8/layout/default"/>
    <dgm:cxn modelId="{67009BC8-2BDD-44EE-A664-2B5F2BFC1F9B}" type="presParOf" srcId="{222420D2-31A5-4626-B61E-D83FCF1A287D}" destId="{E4E6BACE-4EC1-4B0E-BBDE-FBB8A981122A}" srcOrd="7" destOrd="0" presId="urn:microsoft.com/office/officeart/2005/8/layout/default"/>
    <dgm:cxn modelId="{3968DBE1-E723-4B34-AF22-A7613A8E721B}" type="presParOf" srcId="{222420D2-31A5-4626-B61E-D83FCF1A287D}" destId="{33684267-9E2B-4D49-B486-FCAC6F5399EC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678371B-D146-4AA9-B111-F7EE31489678}" type="doc">
      <dgm:prSet loTypeId="urn:microsoft.com/office/officeart/2005/8/layout/cycle2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F36C3D6F-C5A0-4EF0-89B1-C95A5D54C0B5}">
      <dgm:prSet phldrT="[Text]"/>
      <dgm:spPr/>
      <dgm:t>
        <a:bodyPr/>
        <a:lstStyle/>
        <a:p>
          <a:r>
            <a:rPr lang="en-US" dirty="0"/>
            <a:t>MITTAL</a:t>
          </a:r>
        </a:p>
      </dgm:t>
    </dgm:pt>
    <dgm:pt modelId="{09D495B4-DB34-40FB-97FB-0FC67A210008}" type="parTrans" cxnId="{50F8BD53-A314-4947-9EE2-FB6229696B00}">
      <dgm:prSet/>
      <dgm:spPr/>
      <dgm:t>
        <a:bodyPr/>
        <a:lstStyle/>
        <a:p>
          <a:endParaRPr lang="en-US"/>
        </a:p>
      </dgm:t>
    </dgm:pt>
    <dgm:pt modelId="{F84DC082-AB3E-4CCF-8A49-1AC7F5B56E87}" type="sibTrans" cxnId="{50F8BD53-A314-4947-9EE2-FB6229696B00}">
      <dgm:prSet/>
      <dgm:spPr/>
      <dgm:t>
        <a:bodyPr/>
        <a:lstStyle/>
        <a:p>
          <a:endParaRPr lang="en-US"/>
        </a:p>
      </dgm:t>
    </dgm:pt>
    <dgm:pt modelId="{6A1CBD41-F1F6-4974-BE0F-272B88CA78B6}">
      <dgm:prSet phldrT="[Text]"/>
      <dgm:spPr/>
      <dgm:t>
        <a:bodyPr/>
        <a:lstStyle/>
        <a:p>
          <a:r>
            <a:rPr lang="en-US" dirty="0"/>
            <a:t>5/3</a:t>
          </a:r>
        </a:p>
      </dgm:t>
    </dgm:pt>
    <dgm:pt modelId="{AF40F7C9-7385-411E-8432-B2090C37CFA9}" type="parTrans" cxnId="{EBB99BBA-04F1-45A6-997A-6BCFA4CC2CC9}">
      <dgm:prSet/>
      <dgm:spPr/>
      <dgm:t>
        <a:bodyPr/>
        <a:lstStyle/>
        <a:p>
          <a:endParaRPr lang="en-US"/>
        </a:p>
      </dgm:t>
    </dgm:pt>
    <dgm:pt modelId="{30508519-742D-4212-A26B-47EF5BCC5A0F}" type="sibTrans" cxnId="{EBB99BBA-04F1-45A6-997A-6BCFA4CC2CC9}">
      <dgm:prSet/>
      <dgm:spPr/>
      <dgm:t>
        <a:bodyPr/>
        <a:lstStyle/>
        <a:p>
          <a:endParaRPr lang="en-US"/>
        </a:p>
      </dgm:t>
    </dgm:pt>
    <dgm:pt modelId="{C622DC43-F145-480F-A580-0A4F44B5F3B2}">
      <dgm:prSet phldrT="[Text]"/>
      <dgm:spPr/>
      <dgm:t>
        <a:bodyPr/>
        <a:lstStyle/>
        <a:p>
          <a:r>
            <a:rPr lang="en-US" dirty="0"/>
            <a:t>PWC</a:t>
          </a:r>
        </a:p>
      </dgm:t>
    </dgm:pt>
    <dgm:pt modelId="{D93DB8EF-531A-4684-8B3E-A9CD3744F80B}" type="parTrans" cxnId="{16905A67-B37A-42C8-85C7-613972D7C1E4}">
      <dgm:prSet/>
      <dgm:spPr/>
      <dgm:t>
        <a:bodyPr/>
        <a:lstStyle/>
        <a:p>
          <a:endParaRPr lang="en-US"/>
        </a:p>
      </dgm:t>
    </dgm:pt>
    <dgm:pt modelId="{AB0D81C1-0DF6-4535-909A-5586EBC01955}" type="sibTrans" cxnId="{16905A67-B37A-42C8-85C7-613972D7C1E4}">
      <dgm:prSet/>
      <dgm:spPr/>
      <dgm:t>
        <a:bodyPr/>
        <a:lstStyle/>
        <a:p>
          <a:endParaRPr lang="en-US"/>
        </a:p>
      </dgm:t>
    </dgm:pt>
    <dgm:pt modelId="{E9D499BD-8D9B-4CF2-8E37-9D975C36A1D0}">
      <dgm:prSet phldrT="[Text]"/>
      <dgm:spPr/>
      <dgm:t>
        <a:bodyPr/>
        <a:lstStyle/>
        <a:p>
          <a:r>
            <a:rPr lang="en-US" dirty="0"/>
            <a:t>Porter</a:t>
          </a:r>
        </a:p>
      </dgm:t>
    </dgm:pt>
    <dgm:pt modelId="{A645FBC8-CC56-45A1-B954-8EE823260CC7}" type="parTrans" cxnId="{B516D9FF-98DF-4065-9F24-2006AC79DE01}">
      <dgm:prSet/>
      <dgm:spPr/>
      <dgm:t>
        <a:bodyPr/>
        <a:lstStyle/>
        <a:p>
          <a:endParaRPr lang="en-US"/>
        </a:p>
      </dgm:t>
    </dgm:pt>
    <dgm:pt modelId="{554DACE4-7F42-42F5-9EF3-5128C22AB813}" type="sibTrans" cxnId="{B516D9FF-98DF-4065-9F24-2006AC79DE01}">
      <dgm:prSet/>
      <dgm:spPr/>
      <dgm:t>
        <a:bodyPr/>
        <a:lstStyle/>
        <a:p>
          <a:endParaRPr lang="en-US"/>
        </a:p>
      </dgm:t>
    </dgm:pt>
    <dgm:pt modelId="{CE3520EB-E8DA-47CC-8CE6-43DA29180A61}">
      <dgm:prSet phldrT="[Text]"/>
      <dgm:spPr/>
      <dgm:t>
        <a:bodyPr/>
        <a:lstStyle/>
        <a:p>
          <a:r>
            <a:rPr lang="en-US" dirty="0"/>
            <a:t>USS MIDWEST</a:t>
          </a:r>
        </a:p>
      </dgm:t>
    </dgm:pt>
    <dgm:pt modelId="{A5CDA1D2-5582-43FB-939F-C89EB9849150}" type="parTrans" cxnId="{9DD14163-518C-4E26-9B9A-DB30777FA3DD}">
      <dgm:prSet/>
      <dgm:spPr/>
      <dgm:t>
        <a:bodyPr/>
        <a:lstStyle/>
        <a:p>
          <a:endParaRPr lang="en-US"/>
        </a:p>
      </dgm:t>
    </dgm:pt>
    <dgm:pt modelId="{8537FB03-2FD2-4988-BDFB-CD83879DF69B}" type="sibTrans" cxnId="{9DD14163-518C-4E26-9B9A-DB30777FA3DD}">
      <dgm:prSet/>
      <dgm:spPr/>
      <dgm:t>
        <a:bodyPr/>
        <a:lstStyle/>
        <a:p>
          <a:endParaRPr lang="en-US"/>
        </a:p>
      </dgm:t>
    </dgm:pt>
    <dgm:pt modelId="{EFD57A9E-C521-43BB-A18B-BD61FEB5F23E}" type="pres">
      <dgm:prSet presAssocID="{7678371B-D146-4AA9-B111-F7EE31489678}" presName="cycle" presStyleCnt="0">
        <dgm:presLayoutVars>
          <dgm:dir/>
          <dgm:resizeHandles val="exact"/>
        </dgm:presLayoutVars>
      </dgm:prSet>
      <dgm:spPr/>
    </dgm:pt>
    <dgm:pt modelId="{9B7015FB-C57A-44CE-8868-F361003E54F2}" type="pres">
      <dgm:prSet presAssocID="{F36C3D6F-C5A0-4EF0-89B1-C95A5D54C0B5}" presName="node" presStyleLbl="node1" presStyleIdx="0" presStyleCnt="5">
        <dgm:presLayoutVars>
          <dgm:bulletEnabled val="1"/>
        </dgm:presLayoutVars>
      </dgm:prSet>
      <dgm:spPr/>
    </dgm:pt>
    <dgm:pt modelId="{3BDC8CF1-2294-49AB-9208-5F04D81B6D66}" type="pres">
      <dgm:prSet presAssocID="{F84DC082-AB3E-4CCF-8A49-1AC7F5B56E87}" presName="sibTrans" presStyleLbl="sibTrans2D1" presStyleIdx="0" presStyleCnt="5"/>
      <dgm:spPr/>
    </dgm:pt>
    <dgm:pt modelId="{2F5DC425-C199-4A08-9456-A22573A06DB3}" type="pres">
      <dgm:prSet presAssocID="{F84DC082-AB3E-4CCF-8A49-1AC7F5B56E87}" presName="connectorText" presStyleLbl="sibTrans2D1" presStyleIdx="0" presStyleCnt="5"/>
      <dgm:spPr/>
    </dgm:pt>
    <dgm:pt modelId="{2AAE0E56-BE86-422E-B9AA-5C62CCB0DE51}" type="pres">
      <dgm:prSet presAssocID="{6A1CBD41-F1F6-4974-BE0F-272B88CA78B6}" presName="node" presStyleLbl="node1" presStyleIdx="1" presStyleCnt="5">
        <dgm:presLayoutVars>
          <dgm:bulletEnabled val="1"/>
        </dgm:presLayoutVars>
      </dgm:prSet>
      <dgm:spPr/>
    </dgm:pt>
    <dgm:pt modelId="{8645389E-B5B8-4205-A2AE-D0FCABC363D1}" type="pres">
      <dgm:prSet presAssocID="{30508519-742D-4212-A26B-47EF5BCC5A0F}" presName="sibTrans" presStyleLbl="sibTrans2D1" presStyleIdx="1" presStyleCnt="5"/>
      <dgm:spPr/>
    </dgm:pt>
    <dgm:pt modelId="{2AD161C9-E15B-4D71-9550-30320A5F007D}" type="pres">
      <dgm:prSet presAssocID="{30508519-742D-4212-A26B-47EF5BCC5A0F}" presName="connectorText" presStyleLbl="sibTrans2D1" presStyleIdx="1" presStyleCnt="5"/>
      <dgm:spPr/>
    </dgm:pt>
    <dgm:pt modelId="{E9E19580-9862-4A00-83C5-135467A8E818}" type="pres">
      <dgm:prSet presAssocID="{C622DC43-F145-480F-A580-0A4F44B5F3B2}" presName="node" presStyleLbl="node1" presStyleIdx="2" presStyleCnt="5">
        <dgm:presLayoutVars>
          <dgm:bulletEnabled val="1"/>
        </dgm:presLayoutVars>
      </dgm:prSet>
      <dgm:spPr/>
    </dgm:pt>
    <dgm:pt modelId="{108A0FE3-CEE1-48BC-8C4D-B686BB73F509}" type="pres">
      <dgm:prSet presAssocID="{AB0D81C1-0DF6-4535-909A-5586EBC01955}" presName="sibTrans" presStyleLbl="sibTrans2D1" presStyleIdx="2" presStyleCnt="5"/>
      <dgm:spPr/>
    </dgm:pt>
    <dgm:pt modelId="{2BB974CD-0CB0-4213-9037-39856F4224EB}" type="pres">
      <dgm:prSet presAssocID="{AB0D81C1-0DF6-4535-909A-5586EBC01955}" presName="connectorText" presStyleLbl="sibTrans2D1" presStyleIdx="2" presStyleCnt="5"/>
      <dgm:spPr/>
    </dgm:pt>
    <dgm:pt modelId="{43CB267E-1720-49EB-B057-3CC7302C61B9}" type="pres">
      <dgm:prSet presAssocID="{E9D499BD-8D9B-4CF2-8E37-9D975C36A1D0}" presName="node" presStyleLbl="node1" presStyleIdx="3" presStyleCnt="5">
        <dgm:presLayoutVars>
          <dgm:bulletEnabled val="1"/>
        </dgm:presLayoutVars>
      </dgm:prSet>
      <dgm:spPr/>
    </dgm:pt>
    <dgm:pt modelId="{6FE17568-A406-4650-B065-CEE0509F87F1}" type="pres">
      <dgm:prSet presAssocID="{554DACE4-7F42-42F5-9EF3-5128C22AB813}" presName="sibTrans" presStyleLbl="sibTrans2D1" presStyleIdx="3" presStyleCnt="5"/>
      <dgm:spPr/>
    </dgm:pt>
    <dgm:pt modelId="{02F82B80-CF31-4CAF-8660-CDDDD1C89FFD}" type="pres">
      <dgm:prSet presAssocID="{554DACE4-7F42-42F5-9EF3-5128C22AB813}" presName="connectorText" presStyleLbl="sibTrans2D1" presStyleIdx="3" presStyleCnt="5"/>
      <dgm:spPr/>
    </dgm:pt>
    <dgm:pt modelId="{38C84C85-3D18-49B1-94CA-E121BA0E011C}" type="pres">
      <dgm:prSet presAssocID="{CE3520EB-E8DA-47CC-8CE6-43DA29180A61}" presName="node" presStyleLbl="node1" presStyleIdx="4" presStyleCnt="5">
        <dgm:presLayoutVars>
          <dgm:bulletEnabled val="1"/>
        </dgm:presLayoutVars>
      </dgm:prSet>
      <dgm:spPr/>
    </dgm:pt>
    <dgm:pt modelId="{D56BBED1-E323-4407-8C02-0A97B8B12EFA}" type="pres">
      <dgm:prSet presAssocID="{8537FB03-2FD2-4988-BDFB-CD83879DF69B}" presName="sibTrans" presStyleLbl="sibTrans2D1" presStyleIdx="4" presStyleCnt="5"/>
      <dgm:spPr/>
    </dgm:pt>
    <dgm:pt modelId="{315C319D-CE67-472B-B9B5-461D9F1B7F59}" type="pres">
      <dgm:prSet presAssocID="{8537FB03-2FD2-4988-BDFB-CD83879DF69B}" presName="connectorText" presStyleLbl="sibTrans2D1" presStyleIdx="4" presStyleCnt="5"/>
      <dgm:spPr/>
    </dgm:pt>
  </dgm:ptLst>
  <dgm:cxnLst>
    <dgm:cxn modelId="{DD7F1B0E-01F0-4013-AB84-EDD30B971005}" type="presOf" srcId="{CE3520EB-E8DA-47CC-8CE6-43DA29180A61}" destId="{38C84C85-3D18-49B1-94CA-E121BA0E011C}" srcOrd="0" destOrd="0" presId="urn:microsoft.com/office/officeart/2005/8/layout/cycle2"/>
    <dgm:cxn modelId="{F562FB39-22CC-4292-9687-D5455083FB1C}" type="presOf" srcId="{AB0D81C1-0DF6-4535-909A-5586EBC01955}" destId="{2BB974CD-0CB0-4213-9037-39856F4224EB}" srcOrd="1" destOrd="0" presId="urn:microsoft.com/office/officeart/2005/8/layout/cycle2"/>
    <dgm:cxn modelId="{47B25642-4163-40DC-A8AC-015A35782728}" type="presOf" srcId="{6A1CBD41-F1F6-4974-BE0F-272B88CA78B6}" destId="{2AAE0E56-BE86-422E-B9AA-5C62CCB0DE51}" srcOrd="0" destOrd="0" presId="urn:microsoft.com/office/officeart/2005/8/layout/cycle2"/>
    <dgm:cxn modelId="{9DD14163-518C-4E26-9B9A-DB30777FA3DD}" srcId="{7678371B-D146-4AA9-B111-F7EE31489678}" destId="{CE3520EB-E8DA-47CC-8CE6-43DA29180A61}" srcOrd="4" destOrd="0" parTransId="{A5CDA1D2-5582-43FB-939F-C89EB9849150}" sibTransId="{8537FB03-2FD2-4988-BDFB-CD83879DF69B}"/>
    <dgm:cxn modelId="{8856F043-4795-49B8-A1C4-2809FCAADBA4}" type="presOf" srcId="{C622DC43-F145-480F-A580-0A4F44B5F3B2}" destId="{E9E19580-9862-4A00-83C5-135467A8E818}" srcOrd="0" destOrd="0" presId="urn:microsoft.com/office/officeart/2005/8/layout/cycle2"/>
    <dgm:cxn modelId="{16905A67-B37A-42C8-85C7-613972D7C1E4}" srcId="{7678371B-D146-4AA9-B111-F7EE31489678}" destId="{C622DC43-F145-480F-A580-0A4F44B5F3B2}" srcOrd="2" destOrd="0" parTransId="{D93DB8EF-531A-4684-8B3E-A9CD3744F80B}" sibTransId="{AB0D81C1-0DF6-4535-909A-5586EBC01955}"/>
    <dgm:cxn modelId="{9A7DBF47-4913-41B3-9DE6-23DD42B2646D}" type="presOf" srcId="{F84DC082-AB3E-4CCF-8A49-1AC7F5B56E87}" destId="{3BDC8CF1-2294-49AB-9208-5F04D81B6D66}" srcOrd="0" destOrd="0" presId="urn:microsoft.com/office/officeart/2005/8/layout/cycle2"/>
    <dgm:cxn modelId="{1FDB886D-F729-4242-91B6-4E85BEFF6A52}" type="presOf" srcId="{F84DC082-AB3E-4CCF-8A49-1AC7F5B56E87}" destId="{2F5DC425-C199-4A08-9456-A22573A06DB3}" srcOrd="1" destOrd="0" presId="urn:microsoft.com/office/officeart/2005/8/layout/cycle2"/>
    <dgm:cxn modelId="{E62DA753-9D85-4C5F-92E0-AAD1D2776D7D}" type="presOf" srcId="{30508519-742D-4212-A26B-47EF5BCC5A0F}" destId="{8645389E-B5B8-4205-A2AE-D0FCABC363D1}" srcOrd="0" destOrd="0" presId="urn:microsoft.com/office/officeart/2005/8/layout/cycle2"/>
    <dgm:cxn modelId="{50F8BD53-A314-4947-9EE2-FB6229696B00}" srcId="{7678371B-D146-4AA9-B111-F7EE31489678}" destId="{F36C3D6F-C5A0-4EF0-89B1-C95A5D54C0B5}" srcOrd="0" destOrd="0" parTransId="{09D495B4-DB34-40FB-97FB-0FC67A210008}" sibTransId="{F84DC082-AB3E-4CCF-8A49-1AC7F5B56E87}"/>
    <dgm:cxn modelId="{643AA375-7E93-4B60-B91D-9E3EB1250E35}" type="presOf" srcId="{554DACE4-7F42-42F5-9EF3-5128C22AB813}" destId="{6FE17568-A406-4650-B065-CEE0509F87F1}" srcOrd="0" destOrd="0" presId="urn:microsoft.com/office/officeart/2005/8/layout/cycle2"/>
    <dgm:cxn modelId="{4E0945B4-BF85-43D7-BC5E-A288906749A9}" type="presOf" srcId="{7678371B-D146-4AA9-B111-F7EE31489678}" destId="{EFD57A9E-C521-43BB-A18B-BD61FEB5F23E}" srcOrd="0" destOrd="0" presId="urn:microsoft.com/office/officeart/2005/8/layout/cycle2"/>
    <dgm:cxn modelId="{B4DD38B8-275A-45D4-B8BC-1E89ACDE721B}" type="presOf" srcId="{8537FB03-2FD2-4988-BDFB-CD83879DF69B}" destId="{315C319D-CE67-472B-B9B5-461D9F1B7F59}" srcOrd="1" destOrd="0" presId="urn:microsoft.com/office/officeart/2005/8/layout/cycle2"/>
    <dgm:cxn modelId="{EBB99BBA-04F1-45A6-997A-6BCFA4CC2CC9}" srcId="{7678371B-D146-4AA9-B111-F7EE31489678}" destId="{6A1CBD41-F1F6-4974-BE0F-272B88CA78B6}" srcOrd="1" destOrd="0" parTransId="{AF40F7C9-7385-411E-8432-B2090C37CFA9}" sibTransId="{30508519-742D-4212-A26B-47EF5BCC5A0F}"/>
    <dgm:cxn modelId="{78524FC0-9B3A-4277-9494-C7CC08B39F1C}" type="presOf" srcId="{30508519-742D-4212-A26B-47EF5BCC5A0F}" destId="{2AD161C9-E15B-4D71-9550-30320A5F007D}" srcOrd="1" destOrd="0" presId="urn:microsoft.com/office/officeart/2005/8/layout/cycle2"/>
    <dgm:cxn modelId="{FDF930D0-F77E-4510-AF89-A6E8A56C0A7F}" type="presOf" srcId="{E9D499BD-8D9B-4CF2-8E37-9D975C36A1D0}" destId="{43CB267E-1720-49EB-B057-3CC7302C61B9}" srcOrd="0" destOrd="0" presId="urn:microsoft.com/office/officeart/2005/8/layout/cycle2"/>
    <dgm:cxn modelId="{4D1866D4-881F-4AEB-92EC-63BDB341473F}" type="presOf" srcId="{554DACE4-7F42-42F5-9EF3-5128C22AB813}" destId="{02F82B80-CF31-4CAF-8660-CDDDD1C89FFD}" srcOrd="1" destOrd="0" presId="urn:microsoft.com/office/officeart/2005/8/layout/cycle2"/>
    <dgm:cxn modelId="{9FAD6ED7-19B0-4872-9184-3F7122FD7CDE}" type="presOf" srcId="{F36C3D6F-C5A0-4EF0-89B1-C95A5D54C0B5}" destId="{9B7015FB-C57A-44CE-8868-F361003E54F2}" srcOrd="0" destOrd="0" presId="urn:microsoft.com/office/officeart/2005/8/layout/cycle2"/>
    <dgm:cxn modelId="{354CA8DF-0B6E-484D-A177-99B0488F013A}" type="presOf" srcId="{8537FB03-2FD2-4988-BDFB-CD83879DF69B}" destId="{D56BBED1-E323-4407-8C02-0A97B8B12EFA}" srcOrd="0" destOrd="0" presId="urn:microsoft.com/office/officeart/2005/8/layout/cycle2"/>
    <dgm:cxn modelId="{4DEA51FF-EC99-498A-8A57-C0262EE5E3FC}" type="presOf" srcId="{AB0D81C1-0DF6-4535-909A-5586EBC01955}" destId="{108A0FE3-CEE1-48BC-8C4D-B686BB73F509}" srcOrd="0" destOrd="0" presId="urn:microsoft.com/office/officeart/2005/8/layout/cycle2"/>
    <dgm:cxn modelId="{B516D9FF-98DF-4065-9F24-2006AC79DE01}" srcId="{7678371B-D146-4AA9-B111-F7EE31489678}" destId="{E9D499BD-8D9B-4CF2-8E37-9D975C36A1D0}" srcOrd="3" destOrd="0" parTransId="{A645FBC8-CC56-45A1-B954-8EE823260CC7}" sibTransId="{554DACE4-7F42-42F5-9EF3-5128C22AB813}"/>
    <dgm:cxn modelId="{BA4BA80A-A31E-47E1-A357-F1AED33E8FD5}" type="presParOf" srcId="{EFD57A9E-C521-43BB-A18B-BD61FEB5F23E}" destId="{9B7015FB-C57A-44CE-8868-F361003E54F2}" srcOrd="0" destOrd="0" presId="urn:microsoft.com/office/officeart/2005/8/layout/cycle2"/>
    <dgm:cxn modelId="{734F8312-4923-4BD2-942E-C32A0743F06F}" type="presParOf" srcId="{EFD57A9E-C521-43BB-A18B-BD61FEB5F23E}" destId="{3BDC8CF1-2294-49AB-9208-5F04D81B6D66}" srcOrd="1" destOrd="0" presId="urn:microsoft.com/office/officeart/2005/8/layout/cycle2"/>
    <dgm:cxn modelId="{96CB27E6-4DDE-48B6-BFC4-663AD77272D3}" type="presParOf" srcId="{3BDC8CF1-2294-49AB-9208-5F04D81B6D66}" destId="{2F5DC425-C199-4A08-9456-A22573A06DB3}" srcOrd="0" destOrd="0" presId="urn:microsoft.com/office/officeart/2005/8/layout/cycle2"/>
    <dgm:cxn modelId="{11DEA1E3-6C0F-4195-B6A7-172A7A5DD6CD}" type="presParOf" srcId="{EFD57A9E-C521-43BB-A18B-BD61FEB5F23E}" destId="{2AAE0E56-BE86-422E-B9AA-5C62CCB0DE51}" srcOrd="2" destOrd="0" presId="urn:microsoft.com/office/officeart/2005/8/layout/cycle2"/>
    <dgm:cxn modelId="{012FA95C-AA25-46EB-AFAA-78056BCFE0AB}" type="presParOf" srcId="{EFD57A9E-C521-43BB-A18B-BD61FEB5F23E}" destId="{8645389E-B5B8-4205-A2AE-D0FCABC363D1}" srcOrd="3" destOrd="0" presId="urn:microsoft.com/office/officeart/2005/8/layout/cycle2"/>
    <dgm:cxn modelId="{6CF70507-BCAB-4417-AC1D-B3E4BFC65257}" type="presParOf" srcId="{8645389E-B5B8-4205-A2AE-D0FCABC363D1}" destId="{2AD161C9-E15B-4D71-9550-30320A5F007D}" srcOrd="0" destOrd="0" presId="urn:microsoft.com/office/officeart/2005/8/layout/cycle2"/>
    <dgm:cxn modelId="{46D63FC7-D3A9-4A53-B0E9-8E330AA8C066}" type="presParOf" srcId="{EFD57A9E-C521-43BB-A18B-BD61FEB5F23E}" destId="{E9E19580-9862-4A00-83C5-135467A8E818}" srcOrd="4" destOrd="0" presId="urn:microsoft.com/office/officeart/2005/8/layout/cycle2"/>
    <dgm:cxn modelId="{7B1665B5-3105-45EF-9C6C-FE0AFBB250A8}" type="presParOf" srcId="{EFD57A9E-C521-43BB-A18B-BD61FEB5F23E}" destId="{108A0FE3-CEE1-48BC-8C4D-B686BB73F509}" srcOrd="5" destOrd="0" presId="urn:microsoft.com/office/officeart/2005/8/layout/cycle2"/>
    <dgm:cxn modelId="{0492962D-7715-4E9C-82FC-225A8CD5CC20}" type="presParOf" srcId="{108A0FE3-CEE1-48BC-8C4D-B686BB73F509}" destId="{2BB974CD-0CB0-4213-9037-39856F4224EB}" srcOrd="0" destOrd="0" presId="urn:microsoft.com/office/officeart/2005/8/layout/cycle2"/>
    <dgm:cxn modelId="{4E4D4635-3931-4659-B6E0-C2301C3A2564}" type="presParOf" srcId="{EFD57A9E-C521-43BB-A18B-BD61FEB5F23E}" destId="{43CB267E-1720-49EB-B057-3CC7302C61B9}" srcOrd="6" destOrd="0" presId="urn:microsoft.com/office/officeart/2005/8/layout/cycle2"/>
    <dgm:cxn modelId="{D754F9AC-A730-40BA-9B47-9BF1EAECE1DD}" type="presParOf" srcId="{EFD57A9E-C521-43BB-A18B-BD61FEB5F23E}" destId="{6FE17568-A406-4650-B065-CEE0509F87F1}" srcOrd="7" destOrd="0" presId="urn:microsoft.com/office/officeart/2005/8/layout/cycle2"/>
    <dgm:cxn modelId="{75C755F0-D7C4-4E0B-977B-90ACA75075F5}" type="presParOf" srcId="{6FE17568-A406-4650-B065-CEE0509F87F1}" destId="{02F82B80-CF31-4CAF-8660-CDDDD1C89FFD}" srcOrd="0" destOrd="0" presId="urn:microsoft.com/office/officeart/2005/8/layout/cycle2"/>
    <dgm:cxn modelId="{D86E88EC-6696-4B6E-81BA-8903C92D08D7}" type="presParOf" srcId="{EFD57A9E-C521-43BB-A18B-BD61FEB5F23E}" destId="{38C84C85-3D18-49B1-94CA-E121BA0E011C}" srcOrd="8" destOrd="0" presId="urn:microsoft.com/office/officeart/2005/8/layout/cycle2"/>
    <dgm:cxn modelId="{598B0641-AFD1-434D-992B-54DE5D1F93E2}" type="presParOf" srcId="{EFD57A9E-C521-43BB-A18B-BD61FEB5F23E}" destId="{D56BBED1-E323-4407-8C02-0A97B8B12EFA}" srcOrd="9" destOrd="0" presId="urn:microsoft.com/office/officeart/2005/8/layout/cycle2"/>
    <dgm:cxn modelId="{D1C70E54-C39A-425C-853D-8B921AB07E28}" type="presParOf" srcId="{D56BBED1-E323-4407-8C02-0A97B8B12EFA}" destId="{315C319D-CE67-472B-B9B5-461D9F1B7F59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A78032C-721E-4F25-A73C-ADF447829C26}">
      <dsp:nvSpPr>
        <dsp:cNvPr id="0" name=""/>
        <dsp:cNvSpPr/>
      </dsp:nvSpPr>
      <dsp:spPr>
        <a:xfrm>
          <a:off x="916483" y="1984"/>
          <a:ext cx="2030015" cy="121800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Training	</a:t>
          </a:r>
        </a:p>
      </dsp:txBody>
      <dsp:txXfrm>
        <a:off x="916483" y="1984"/>
        <a:ext cx="2030015" cy="1218009"/>
      </dsp:txXfrm>
    </dsp:sp>
    <dsp:sp modelId="{A30EAC1E-AAF9-4757-A327-B2A4B2AA9B07}">
      <dsp:nvSpPr>
        <dsp:cNvPr id="0" name=""/>
        <dsp:cNvSpPr/>
      </dsp:nvSpPr>
      <dsp:spPr>
        <a:xfrm>
          <a:off x="3149500" y="1984"/>
          <a:ext cx="2030015" cy="121800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Support</a:t>
          </a:r>
        </a:p>
      </dsp:txBody>
      <dsp:txXfrm>
        <a:off x="3149500" y="1984"/>
        <a:ext cx="2030015" cy="1218009"/>
      </dsp:txXfrm>
    </dsp:sp>
    <dsp:sp modelId="{222B28A2-5D0E-4368-A559-5F4CC1E7E3E3}">
      <dsp:nvSpPr>
        <dsp:cNvPr id="0" name=""/>
        <dsp:cNvSpPr/>
      </dsp:nvSpPr>
      <dsp:spPr>
        <a:xfrm>
          <a:off x="916483" y="1422995"/>
          <a:ext cx="2030015" cy="121800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Web-site Design</a:t>
          </a:r>
        </a:p>
      </dsp:txBody>
      <dsp:txXfrm>
        <a:off x="916483" y="1422995"/>
        <a:ext cx="2030015" cy="1218009"/>
      </dsp:txXfrm>
    </dsp:sp>
    <dsp:sp modelId="{B5A4DFA6-EE24-4895-833A-C1498996C34F}">
      <dsp:nvSpPr>
        <dsp:cNvPr id="0" name=""/>
        <dsp:cNvSpPr/>
      </dsp:nvSpPr>
      <dsp:spPr>
        <a:xfrm>
          <a:off x="3149500" y="1422995"/>
          <a:ext cx="2030015" cy="121800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Custom Applications</a:t>
          </a:r>
        </a:p>
      </dsp:txBody>
      <dsp:txXfrm>
        <a:off x="3149500" y="1422995"/>
        <a:ext cx="2030015" cy="1218009"/>
      </dsp:txXfrm>
    </dsp:sp>
    <dsp:sp modelId="{33684267-9E2B-4D49-B486-FCAC6F5399EC}">
      <dsp:nvSpPr>
        <dsp:cNvPr id="0" name=""/>
        <dsp:cNvSpPr/>
      </dsp:nvSpPr>
      <dsp:spPr>
        <a:xfrm>
          <a:off x="2032992" y="2844006"/>
          <a:ext cx="2030015" cy="121800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Email</a:t>
          </a:r>
        </a:p>
      </dsp:txBody>
      <dsp:txXfrm>
        <a:off x="2032992" y="2844006"/>
        <a:ext cx="2030015" cy="1218009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B7015FB-C57A-44CE-8868-F361003E54F2}">
      <dsp:nvSpPr>
        <dsp:cNvPr id="0" name=""/>
        <dsp:cNvSpPr/>
      </dsp:nvSpPr>
      <dsp:spPr>
        <a:xfrm>
          <a:off x="3264749" y="1027"/>
          <a:ext cx="1242900" cy="12429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MITTAL</a:t>
          </a:r>
        </a:p>
      </dsp:txBody>
      <dsp:txXfrm>
        <a:off x="3446767" y="183045"/>
        <a:ext cx="878864" cy="878864"/>
      </dsp:txXfrm>
    </dsp:sp>
    <dsp:sp modelId="{3BDC8CF1-2294-49AB-9208-5F04D81B6D66}">
      <dsp:nvSpPr>
        <dsp:cNvPr id="0" name=""/>
        <dsp:cNvSpPr/>
      </dsp:nvSpPr>
      <dsp:spPr>
        <a:xfrm rot="2160000">
          <a:off x="4468194" y="955345"/>
          <a:ext cx="329679" cy="41947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100" kern="1200"/>
        </a:p>
      </dsp:txBody>
      <dsp:txXfrm>
        <a:off x="4477638" y="1010174"/>
        <a:ext cx="230775" cy="251687"/>
      </dsp:txXfrm>
    </dsp:sp>
    <dsp:sp modelId="{2AAE0E56-BE86-422E-B9AA-5C62CCB0DE51}">
      <dsp:nvSpPr>
        <dsp:cNvPr id="0" name=""/>
        <dsp:cNvSpPr/>
      </dsp:nvSpPr>
      <dsp:spPr>
        <a:xfrm>
          <a:off x="4773516" y="1097210"/>
          <a:ext cx="1242900" cy="12429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5/3</a:t>
          </a:r>
        </a:p>
      </dsp:txBody>
      <dsp:txXfrm>
        <a:off x="4955534" y="1279228"/>
        <a:ext cx="878864" cy="878864"/>
      </dsp:txXfrm>
    </dsp:sp>
    <dsp:sp modelId="{8645389E-B5B8-4205-A2AE-D0FCABC363D1}">
      <dsp:nvSpPr>
        <dsp:cNvPr id="0" name=""/>
        <dsp:cNvSpPr/>
      </dsp:nvSpPr>
      <dsp:spPr>
        <a:xfrm rot="6480000">
          <a:off x="4944861" y="2386878"/>
          <a:ext cx="329679" cy="41947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100" kern="1200"/>
        </a:p>
      </dsp:txBody>
      <dsp:txXfrm rot="10800000">
        <a:off x="5009595" y="2423742"/>
        <a:ext cx="230775" cy="251687"/>
      </dsp:txXfrm>
    </dsp:sp>
    <dsp:sp modelId="{E9E19580-9862-4A00-83C5-135467A8E818}">
      <dsp:nvSpPr>
        <dsp:cNvPr id="0" name=""/>
        <dsp:cNvSpPr/>
      </dsp:nvSpPr>
      <dsp:spPr>
        <a:xfrm>
          <a:off x="4197218" y="2870871"/>
          <a:ext cx="1242900" cy="12429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PWC</a:t>
          </a:r>
        </a:p>
      </dsp:txBody>
      <dsp:txXfrm>
        <a:off x="4379236" y="3052889"/>
        <a:ext cx="878864" cy="878864"/>
      </dsp:txXfrm>
    </dsp:sp>
    <dsp:sp modelId="{108A0FE3-CEE1-48BC-8C4D-B686BB73F509}">
      <dsp:nvSpPr>
        <dsp:cNvPr id="0" name=""/>
        <dsp:cNvSpPr/>
      </dsp:nvSpPr>
      <dsp:spPr>
        <a:xfrm rot="10800000">
          <a:off x="3730690" y="3282582"/>
          <a:ext cx="329679" cy="41947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100" kern="1200"/>
        </a:p>
      </dsp:txBody>
      <dsp:txXfrm rot="10800000">
        <a:off x="3829594" y="3366478"/>
        <a:ext cx="230775" cy="251687"/>
      </dsp:txXfrm>
    </dsp:sp>
    <dsp:sp modelId="{43CB267E-1720-49EB-B057-3CC7302C61B9}">
      <dsp:nvSpPr>
        <dsp:cNvPr id="0" name=""/>
        <dsp:cNvSpPr/>
      </dsp:nvSpPr>
      <dsp:spPr>
        <a:xfrm>
          <a:off x="2332280" y="2870871"/>
          <a:ext cx="1242900" cy="12429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Porter</a:t>
          </a:r>
        </a:p>
      </dsp:txBody>
      <dsp:txXfrm>
        <a:off x="2514298" y="3052889"/>
        <a:ext cx="878864" cy="878864"/>
      </dsp:txXfrm>
    </dsp:sp>
    <dsp:sp modelId="{6FE17568-A406-4650-B065-CEE0509F87F1}">
      <dsp:nvSpPr>
        <dsp:cNvPr id="0" name=""/>
        <dsp:cNvSpPr/>
      </dsp:nvSpPr>
      <dsp:spPr>
        <a:xfrm rot="15120000">
          <a:off x="2503625" y="2404625"/>
          <a:ext cx="329679" cy="41947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100" kern="1200"/>
        </a:p>
      </dsp:txBody>
      <dsp:txXfrm rot="10800000">
        <a:off x="2568359" y="2535553"/>
        <a:ext cx="230775" cy="251687"/>
      </dsp:txXfrm>
    </dsp:sp>
    <dsp:sp modelId="{38C84C85-3D18-49B1-94CA-E121BA0E011C}">
      <dsp:nvSpPr>
        <dsp:cNvPr id="0" name=""/>
        <dsp:cNvSpPr/>
      </dsp:nvSpPr>
      <dsp:spPr>
        <a:xfrm>
          <a:off x="1755982" y="1097210"/>
          <a:ext cx="1242900" cy="12429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USS MIDWEST</a:t>
          </a:r>
        </a:p>
      </dsp:txBody>
      <dsp:txXfrm>
        <a:off x="1938000" y="1279228"/>
        <a:ext cx="878864" cy="878864"/>
      </dsp:txXfrm>
    </dsp:sp>
    <dsp:sp modelId="{D56BBED1-E323-4407-8C02-0A97B8B12EFA}">
      <dsp:nvSpPr>
        <dsp:cNvPr id="0" name=""/>
        <dsp:cNvSpPr/>
      </dsp:nvSpPr>
      <dsp:spPr>
        <a:xfrm rot="19440000">
          <a:off x="2959428" y="966314"/>
          <a:ext cx="329679" cy="41947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100" kern="1200"/>
        </a:p>
      </dsp:txBody>
      <dsp:txXfrm>
        <a:off x="2968872" y="1079277"/>
        <a:ext cx="230775" cy="25168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audio1.wav>
</file>

<file path=ppt/media/audio2.wav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1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97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97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97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871234F5-6CEE-4E2C-9BE0-00706E72224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640038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B7D2480F-F4E3-468B-BC1E-FD269955143E}" type="slidenum">
              <a:rPr lang="en-US" sz="1200" smtClean="0"/>
              <a:pPr eaLnBrk="1" hangingPunct="1"/>
              <a:t>1</a:t>
            </a:fld>
            <a:endParaRPr lang="en-US" sz="1200"/>
          </a:p>
        </p:txBody>
      </p:sp>
      <p:sp>
        <p:nvSpPr>
          <p:cNvPr id="81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6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r>
              <a:rPr lang="en-US"/>
              <a:t>Title Slide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A91939-F858-40EF-BA34-9355B5D2E7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938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42DF84-2473-45E8-A56B-90968287572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2874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7843DD-FCEE-4BBF-81A9-D83B80839C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20236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8FD3C8-2D2B-4327-98C9-11CE4BE4F8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33631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D6960F-1B14-45BF-9227-1768586038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27541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8FC459-2C6D-4CFD-8070-E013FF711E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77267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1386E1-0C88-476C-A210-50846D6C437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62439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540235-0CA6-49A0-A253-C9D53AE7A94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36137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C9F818-50FC-4FD7-ABD9-016C600EDCC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7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1EFC50-F6BF-4FF7-AFF2-EFA3AA0F2B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08729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E13BB6-2ADB-4E07-A82B-08DE74E39FC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60823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00FF99"/>
            </a:gs>
            <a:gs pos="100000">
              <a:srgbClr val="66FF33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765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449F174C-890E-4B7D-A1C0-98429C2D9DE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pPr eaLnBrk="1" hangingPunct="1"/>
            <a:r>
              <a:rPr lang="en-US"/>
              <a:t>COMPUTER EDUCATION INSTITUTE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/>
              <a:t>We meet all of your </a:t>
            </a:r>
          </a:p>
          <a:p>
            <a:pPr eaLnBrk="1" hangingPunct="1"/>
            <a:r>
              <a:rPr lang="en-US"/>
              <a:t>training needs...</a:t>
            </a:r>
          </a:p>
        </p:txBody>
      </p:sp>
    </p:spTree>
  </p:cSld>
  <p:clrMapOvr>
    <a:masterClrMapping/>
  </p:clrMapOvr>
  <p:transition spd="med" advClick="0" advTm="4427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drumroll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15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19" presetID="15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74" grpId="0" autoUpdateAnimBg="0"/>
      <p:bldP spid="28675" grpId="0" build="p" autoUpdateAnimBg="0" advAuto="100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Training Services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/>
              <a:t>Hands-on Training</a:t>
            </a:r>
          </a:p>
          <a:p>
            <a:pPr lvl="1" eaLnBrk="1" hangingPunct="1"/>
            <a:r>
              <a:rPr lang="en-US"/>
              <a:t>CEI Developed Exercises</a:t>
            </a:r>
          </a:p>
          <a:p>
            <a:pPr eaLnBrk="1" hangingPunct="1"/>
            <a:r>
              <a:rPr lang="en-US"/>
              <a:t>State-of-the-Art Classroom Environment</a:t>
            </a:r>
          </a:p>
          <a:p>
            <a:pPr eaLnBrk="1" hangingPunct="1"/>
            <a:r>
              <a:rPr lang="en-US"/>
              <a:t>Flexible Training Hours</a:t>
            </a:r>
          </a:p>
          <a:p>
            <a:pPr eaLnBrk="1" hangingPunct="1"/>
            <a:r>
              <a:rPr lang="en-US"/>
              <a:t>Customized Classes</a:t>
            </a:r>
          </a:p>
          <a:p>
            <a:pPr lvl="1" eaLnBrk="1" hangingPunct="1"/>
            <a:r>
              <a:rPr lang="en-US"/>
              <a:t>Tailored for your needs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Hands-on Instruction in: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/>
              <a:t>Operating Systems</a:t>
            </a:r>
          </a:p>
          <a:p>
            <a:pPr eaLnBrk="1" hangingPunct="1"/>
            <a:r>
              <a:rPr lang="en-US"/>
              <a:t>Word Processors</a:t>
            </a:r>
          </a:p>
          <a:p>
            <a:pPr eaLnBrk="1" hangingPunct="1"/>
            <a:r>
              <a:rPr lang="en-US"/>
              <a:t>Spreadsheets</a:t>
            </a:r>
          </a:p>
          <a:p>
            <a:pPr eaLnBrk="1" hangingPunct="1"/>
            <a:r>
              <a:rPr lang="en-US"/>
              <a:t>Databases</a:t>
            </a:r>
          </a:p>
          <a:p>
            <a:pPr eaLnBrk="1" hangingPunct="1"/>
            <a:r>
              <a:rPr lang="en-US"/>
              <a:t>Graphics</a:t>
            </a:r>
          </a:p>
          <a:p>
            <a:pPr eaLnBrk="1" hangingPunct="1"/>
            <a:r>
              <a:rPr lang="en-US"/>
              <a:t>Desktop Publishing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/>
              <a:t>Some of the classes offered…</a:t>
            </a:r>
          </a:p>
        </p:txBody>
      </p:sp>
      <p:sp>
        <p:nvSpPr>
          <p:cNvPr id="5123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1981200"/>
            <a:ext cx="3814763" cy="4114800"/>
          </a:xfrm>
        </p:spPr>
        <p:txBody>
          <a:bodyPr/>
          <a:lstStyle/>
          <a:p>
            <a:pPr eaLnBrk="1" hangingPunct="1"/>
            <a:r>
              <a:rPr lang="en-US" dirty="0"/>
              <a:t>Word Processing</a:t>
            </a:r>
          </a:p>
          <a:p>
            <a:pPr lvl="1" eaLnBrk="1" hangingPunct="1"/>
            <a:r>
              <a:rPr lang="en-US" dirty="0"/>
              <a:t>Microsoft Word</a:t>
            </a:r>
          </a:p>
          <a:p>
            <a:pPr lvl="1" eaLnBrk="1" hangingPunct="1"/>
            <a:r>
              <a:rPr lang="en-US" dirty="0"/>
              <a:t>Corel WordPerfect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Spreadsheets</a:t>
            </a:r>
          </a:p>
          <a:p>
            <a:pPr lvl="1" eaLnBrk="1" hangingPunct="1"/>
            <a:r>
              <a:rPr lang="en-US" dirty="0"/>
              <a:t>Microsoft Excel</a:t>
            </a:r>
          </a:p>
          <a:p>
            <a:pPr lvl="1" eaLnBrk="1" hangingPunct="1"/>
            <a:r>
              <a:rPr lang="en-US" dirty="0"/>
              <a:t>Lotus 1-2-3</a:t>
            </a:r>
          </a:p>
        </p:txBody>
      </p:sp>
      <p:sp>
        <p:nvSpPr>
          <p:cNvPr id="5124" name="Rectangle 6"/>
          <p:cNvSpPr>
            <a:spLocks noGrp="1" noChangeArrowheads="1"/>
          </p:cNvSpPr>
          <p:nvPr>
            <p:ph type="body" sz="half" idx="2"/>
          </p:nvPr>
        </p:nvSpPr>
        <p:spPr>
          <a:xfrm>
            <a:off x="4643438" y="1981200"/>
            <a:ext cx="3814762" cy="4114800"/>
          </a:xfrm>
        </p:spPr>
        <p:txBody>
          <a:bodyPr/>
          <a:lstStyle/>
          <a:p>
            <a:pPr eaLnBrk="1" hangingPunct="1"/>
            <a:r>
              <a:rPr lang="en-US" dirty="0"/>
              <a:t>Database &amp; Graphics</a:t>
            </a:r>
          </a:p>
          <a:p>
            <a:pPr lvl="1" eaLnBrk="1" hangingPunct="1"/>
            <a:r>
              <a:rPr lang="en-US" dirty="0"/>
              <a:t>Microsoft Access</a:t>
            </a:r>
          </a:p>
          <a:p>
            <a:pPr lvl="1" eaLnBrk="1" hangingPunct="1"/>
            <a:r>
              <a:rPr lang="en-US" dirty="0"/>
              <a:t>Paradox</a:t>
            </a:r>
          </a:p>
          <a:p>
            <a:pPr lvl="1" eaLnBrk="1" hangingPunct="1"/>
            <a:r>
              <a:rPr lang="en-US" dirty="0"/>
              <a:t>Microsoft PowerPoint</a:t>
            </a:r>
          </a:p>
          <a:p>
            <a:pPr lvl="1" eaLnBrk="1" hangingPunct="1"/>
            <a:r>
              <a:rPr lang="en-US" dirty="0"/>
              <a:t>Corel Presentation</a:t>
            </a:r>
          </a:p>
          <a:p>
            <a:pPr lvl="1" eaLnBrk="1" hangingPunct="1"/>
            <a:r>
              <a:rPr lang="en-US" dirty="0"/>
              <a:t>Corel Draw!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1000"/>
                                        <p:tgtEl>
                                          <p:spTgt spid="51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51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51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4000"/>
                            </p:stCondLst>
                            <p:childTnLst>
                              <p:par>
                                <p:cTn id="29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51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51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51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5000"/>
                            </p:stCondLst>
                            <p:childTnLst>
                              <p:par>
                                <p:cTn id="3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51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51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51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51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51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51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512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512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512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1000"/>
                                        <p:tgtEl>
                                          <p:spTgt spid="51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51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51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1000"/>
                                        <p:tgtEl>
                                          <p:spTgt spid="512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512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512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512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512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000" fill="hold"/>
                                        <p:tgtEl>
                                          <p:spTgt spid="512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1000"/>
                                        <p:tgtEl>
                                          <p:spTgt spid="512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512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512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3" grpId="0" build="p"/>
      <p:bldP spid="5124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9" name="AutoShape 9"/>
          <p:cNvSpPr>
            <a:spLocks noChangeArrowheads="1"/>
          </p:cNvSpPr>
          <p:nvPr/>
        </p:nvSpPr>
        <p:spPr bwMode="auto">
          <a:xfrm>
            <a:off x="5883275" y="2057400"/>
            <a:ext cx="2895600" cy="1524000"/>
          </a:xfrm>
          <a:prstGeom prst="wedgeEllipseCallout">
            <a:avLst>
              <a:gd name="adj1" fmla="val -51370"/>
              <a:gd name="adj2" fmla="val 58750"/>
            </a:avLst>
          </a:prstGeom>
          <a:gradFill rotWithShape="1">
            <a:gsLst>
              <a:gs pos="0">
                <a:srgbClr val="33CCFF"/>
              </a:gs>
              <a:gs pos="100000">
                <a:schemeClr val="bg1"/>
              </a:gs>
            </a:gsLst>
            <a:lin ang="5400000" scaled="1"/>
          </a:gradFill>
          <a:ln w="9525">
            <a:solidFill>
              <a:srgbClr val="33CC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algn="ctr"/>
            <a:r>
              <a:rPr lang="en-US" sz="1800">
                <a:latin typeface="Arial" charset="0"/>
              </a:rPr>
              <a:t>Call when you have a question or a problem</a:t>
            </a:r>
          </a:p>
        </p:txBody>
      </p:sp>
      <p:pic>
        <p:nvPicPr>
          <p:cNvPr id="10252" name="Picture 12" descr="MPj04000350000[1]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20738" y="2819400"/>
            <a:ext cx="4852987" cy="3233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Rectangle 1"/>
          <p:cNvSpPr/>
          <p:nvPr/>
        </p:nvSpPr>
        <p:spPr>
          <a:xfrm>
            <a:off x="349353" y="614065"/>
            <a:ext cx="8429521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/>
            <a:r>
              <a:rPr lang="en-US" sz="5400" b="1" cap="none" spc="0" dirty="0">
                <a:ln w="11430"/>
                <a:gradFill>
                  <a:gsLst>
                    <a:gs pos="0">
                      <a:schemeClr val="accent6">
                        <a:tint val="90000"/>
                        <a:satMod val="120000"/>
                      </a:schemeClr>
                    </a:gs>
                    <a:gs pos="25000">
                      <a:schemeClr val="accent6">
                        <a:tint val="93000"/>
                        <a:satMod val="120000"/>
                      </a:schemeClr>
                    </a:gs>
                    <a:gs pos="50000">
                      <a:schemeClr val="accent6">
                        <a:shade val="89000"/>
                        <a:satMod val="110000"/>
                      </a:schemeClr>
                    </a:gs>
                    <a:gs pos="75000">
                      <a:schemeClr val="accent6">
                        <a:tint val="93000"/>
                        <a:satMod val="120000"/>
                      </a:schemeClr>
                    </a:gs>
                    <a:gs pos="100000">
                      <a:schemeClr val="accent6">
                        <a:tint val="90000"/>
                        <a:satMod val="120000"/>
                      </a:schemeClr>
                    </a:gs>
                  </a:gsLst>
                  <a:lin ang="5400000"/>
                </a:gradFill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</a:rPr>
              <a:t>Telephone Support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2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2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15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0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9" grpId="0" animBg="1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04DEC046-5D87-463A-A9AC-DE489FB2496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354665424"/>
              </p:ext>
            </p:extLst>
          </p:nvPr>
        </p:nvGraphicFramePr>
        <p:xfrm>
          <a:off x="1524000" y="19812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Title 2">
            <a:extLst>
              <a:ext uri="{FF2B5EF4-FFF2-40B4-BE49-F238E27FC236}">
                <a16:creationId xmlns:a16="http://schemas.microsoft.com/office/drawing/2014/main" id="{6D305B10-5F02-4FBD-9051-FA5B3A34593B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685800" y="381000"/>
            <a:ext cx="7772400" cy="1143000"/>
          </a:xfrm>
        </p:spPr>
        <p:txBody>
          <a:bodyPr/>
          <a:lstStyle/>
          <a:p>
            <a:r>
              <a:rPr lang="en-US" dirty="0"/>
              <a:t>CEI’s Options</a:t>
            </a:r>
          </a:p>
        </p:txBody>
      </p:sp>
    </p:spTree>
    <p:extLst>
      <p:ext uri="{BB962C8B-B14F-4D97-AF65-F5344CB8AC3E}">
        <p14:creationId xmlns:p14="http://schemas.microsoft.com/office/powerpoint/2010/main" val="24768444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6D305B10-5F02-4FBD-9051-FA5B3A34593B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685800" y="381000"/>
            <a:ext cx="7772400" cy="1143000"/>
          </a:xfrm>
        </p:spPr>
        <p:txBody>
          <a:bodyPr/>
          <a:lstStyle/>
          <a:p>
            <a:r>
              <a:rPr lang="en-US"/>
              <a:t>CEI’s Packages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95A5A77-5884-4EBC-9D8E-1EF41117E230}"/>
              </a:ext>
            </a:extLst>
          </p:cNvPr>
          <p:cNvSpPr txBox="1"/>
          <p:nvPr/>
        </p:nvSpPr>
        <p:spPr>
          <a:xfrm>
            <a:off x="1249680" y="1905000"/>
            <a:ext cx="7010400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4400" b="1" dirty="0"/>
              <a:t>Operating System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4400" b="1" dirty="0"/>
              <a:t>Word Processors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4400" b="1" dirty="0"/>
              <a:t>Spreadsheets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4400" b="1" dirty="0"/>
              <a:t>Databases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4400" b="1" dirty="0"/>
              <a:t>Graphics</a:t>
            </a:r>
          </a:p>
        </p:txBody>
      </p:sp>
    </p:spTree>
    <p:extLst>
      <p:ext uri="{BB962C8B-B14F-4D97-AF65-F5344CB8AC3E}">
        <p14:creationId xmlns:p14="http://schemas.microsoft.com/office/powerpoint/2010/main" val="18586409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86F5B3-9652-4F32-B163-4368AE027E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NUMBER OF CLASSES TAUGHT</a:t>
            </a:r>
          </a:p>
        </p:txBody>
      </p:sp>
      <p:graphicFrame>
        <p:nvGraphicFramePr>
          <p:cNvPr id="6" name="Content Placeholder 5">
            <a:extLst>
              <a:ext uri="{FF2B5EF4-FFF2-40B4-BE49-F238E27FC236}">
                <a16:creationId xmlns:a16="http://schemas.microsoft.com/office/drawing/2014/main" id="{C83E01A8-DD3B-4D93-91EF-DCC96173AEC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73923371"/>
              </p:ext>
            </p:extLst>
          </p:nvPr>
        </p:nvGraphicFramePr>
        <p:xfrm>
          <a:off x="685800" y="1981200"/>
          <a:ext cx="777240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21191275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5178A8-D316-483F-8F95-DBBFF6B68F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CEI’s Clients</a:t>
            </a: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6ED876F2-4474-4F67-B29A-68294BF0AA0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08760102"/>
              </p:ext>
            </p:extLst>
          </p:nvPr>
        </p:nvGraphicFramePr>
        <p:xfrm>
          <a:off x="685800" y="1981200"/>
          <a:ext cx="7772400" cy="4114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74543150"/>
      </p:ext>
    </p:extLst>
  </p:cSld>
  <p:clrMapOvr>
    <a:masterClrMapping/>
  </p:clrMapOvr>
</p:sld>
</file>

<file path=ppt/theme/theme1.xml><?xml version="1.0" encoding="utf-8"?>
<a:theme xmlns:a="http://schemas.openxmlformats.org/drawingml/2006/main" name="dahl">
  <a:themeElements>
    <a:clrScheme name="dahl 8">
      <a:dk1>
        <a:srgbClr val="0000FF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DA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ah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ahl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ahl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8">
        <a:dk1>
          <a:srgbClr val="0000FF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DA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</Template>
  <TotalTime>223</TotalTime>
  <Words>119</Words>
  <Application>Microsoft Office PowerPoint</Application>
  <PresentationFormat>On-screen Show (4:3)</PresentationFormat>
  <Paragraphs>55</Paragraphs>
  <Slides>9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Times New Roman</vt:lpstr>
      <vt:lpstr>dahl</vt:lpstr>
      <vt:lpstr>COMPUTER EDUCATION INSTITUTE</vt:lpstr>
      <vt:lpstr>Training Services</vt:lpstr>
      <vt:lpstr>Hands-on Instruction in:</vt:lpstr>
      <vt:lpstr>Some of the classes offered…</vt:lpstr>
      <vt:lpstr>PowerPoint Presentation</vt:lpstr>
      <vt:lpstr>CEI’s Options</vt:lpstr>
      <vt:lpstr>CEI’s Packages</vt:lpstr>
      <vt:lpstr>NUMBER OF CLASSES TAUGHT</vt:lpstr>
      <vt:lpstr>CEI’s Clients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Training Services</dc:title>
  <dc:creator>Preferred Customer</dc:creator>
  <cp:lastModifiedBy>Chris Turner</cp:lastModifiedBy>
  <cp:revision>18</cp:revision>
  <dcterms:created xsi:type="dcterms:W3CDTF">2005-03-23T20:27:58Z</dcterms:created>
  <dcterms:modified xsi:type="dcterms:W3CDTF">2018-01-15T01:36:05Z</dcterms:modified>
</cp:coreProperties>
</file>

<file path=docProps/thumbnail.jpeg>
</file>